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7" r:id="rId2"/>
    <p:sldId id="329" r:id="rId3"/>
    <p:sldId id="3089" r:id="rId4"/>
    <p:sldId id="3090" r:id="rId5"/>
    <p:sldId id="3091" r:id="rId6"/>
    <p:sldId id="3093" r:id="rId7"/>
  </p:sldIdLst>
  <p:sldSz cx="12192000" cy="6858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300"/>
    <a:srgbClr val="CED1D2"/>
    <a:srgbClr val="C5C5C5"/>
    <a:srgbClr val="767EA0"/>
    <a:srgbClr val="6A7192"/>
    <a:srgbClr val="505984"/>
    <a:srgbClr val="343F76"/>
    <a:srgbClr val="0F1D60"/>
    <a:srgbClr val="ED6E2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4" autoAdjust="0"/>
    <p:restoredTop sz="94694"/>
  </p:normalViewPr>
  <p:slideViewPr>
    <p:cSldViewPr snapToGrid="0" snapToObjects="1">
      <p:cViewPr varScale="1">
        <p:scale>
          <a:sx n="106" d="100"/>
          <a:sy n="106" d="100"/>
        </p:scale>
        <p:origin x="8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2" name="Shape 582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Arial"/>
      </a:defRPr>
    </a:lvl1pPr>
    <a:lvl2pPr indent="228600" latinLnBrk="0">
      <a:defRPr sz="1200">
        <a:latin typeface="+mn-lt"/>
        <a:ea typeface="+mn-ea"/>
        <a:cs typeface="+mn-cs"/>
        <a:sym typeface="Arial"/>
      </a:defRPr>
    </a:lvl2pPr>
    <a:lvl3pPr indent="457200" latinLnBrk="0">
      <a:defRPr sz="1200">
        <a:latin typeface="+mn-lt"/>
        <a:ea typeface="+mn-ea"/>
        <a:cs typeface="+mn-cs"/>
        <a:sym typeface="Arial"/>
      </a:defRPr>
    </a:lvl3pPr>
    <a:lvl4pPr indent="685800" latinLnBrk="0">
      <a:defRPr sz="1200">
        <a:latin typeface="+mn-lt"/>
        <a:ea typeface="+mn-ea"/>
        <a:cs typeface="+mn-cs"/>
        <a:sym typeface="Arial"/>
      </a:defRPr>
    </a:lvl4pPr>
    <a:lvl5pPr indent="914400" latinLnBrk="0">
      <a:defRPr sz="1200">
        <a:latin typeface="+mn-lt"/>
        <a:ea typeface="+mn-ea"/>
        <a:cs typeface="+mn-cs"/>
        <a:sym typeface="Arial"/>
      </a:defRPr>
    </a:lvl5pPr>
    <a:lvl6pPr indent="1143000" latinLnBrk="0">
      <a:defRPr sz="1200">
        <a:latin typeface="+mn-lt"/>
        <a:ea typeface="+mn-ea"/>
        <a:cs typeface="+mn-cs"/>
        <a:sym typeface="Arial"/>
      </a:defRPr>
    </a:lvl6pPr>
    <a:lvl7pPr indent="1371600" latinLnBrk="0">
      <a:defRPr sz="1200">
        <a:latin typeface="+mn-lt"/>
        <a:ea typeface="+mn-ea"/>
        <a:cs typeface="+mn-cs"/>
        <a:sym typeface="Arial"/>
      </a:defRPr>
    </a:lvl7pPr>
    <a:lvl8pPr indent="1600200" latinLnBrk="0">
      <a:defRPr sz="1200">
        <a:latin typeface="+mn-lt"/>
        <a:ea typeface="+mn-ea"/>
        <a:cs typeface="+mn-cs"/>
        <a:sym typeface="Arial"/>
      </a:defRPr>
    </a:lvl8pPr>
    <a:lvl9pPr indent="1828800" latinLnBrk="0"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4858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97231-39EC-3A79-81FA-D054FC7E1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A3C926E-5630-5194-54A4-AE177C06BD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E806553F-54E2-808E-036A-F5F94811E2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2216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17271-F17F-BD50-AA5B-8AD1CDEB4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CEFBB01-D4AD-DF6F-3E4C-DA47AB789F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19DD2958-EDB4-961C-8FB6-F74948109F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228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CA111-870F-8D2B-0CB9-74378B576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EB5AB3FE-D6BE-B8CE-BD51-2F9B374650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728DC56-432B-D399-6E63-C7477A9AC0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442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BB8AE-0357-4591-4A81-4595095F5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5BBD6AC-F265-AC63-F5FB-9A54F370C6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6EF70E2-59A5-7101-4C75-45D38B7CFD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5474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icture Placeholder 40"/>
          <p:cNvSpPr>
            <a:spLocks noGrp="1"/>
          </p:cNvSpPr>
          <p:nvPr>
            <p:ph type="pic" sz="quarter" idx="21"/>
          </p:nvPr>
        </p:nvSpPr>
        <p:spPr>
          <a:xfrm>
            <a:off x="6323479" y="1523999"/>
            <a:ext cx="3429002" cy="380999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9" name="Picture Placeholder 38"/>
          <p:cNvSpPr>
            <a:spLocks noGrp="1"/>
          </p:cNvSpPr>
          <p:nvPr>
            <p:ph type="pic" sz="quarter" idx="22"/>
          </p:nvPr>
        </p:nvSpPr>
        <p:spPr>
          <a:xfrm>
            <a:off x="887588" y="1523999"/>
            <a:ext cx="3429001" cy="380999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80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Title Slide">
    <p:bg>
      <p:bgPr>
        <a:gradFill flip="none" rotWithShape="1">
          <a:gsLst>
            <a:gs pos="0">
              <a:srgbClr val="2871FA"/>
            </a:gs>
            <a:gs pos="100000">
              <a:srgbClr val="6717CD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ctangle 7"/>
          <p:cNvSpPr/>
          <p:nvPr/>
        </p:nvSpPr>
        <p:spPr>
          <a:xfrm>
            <a:off x="4735284" y="1491342"/>
            <a:ext cx="2721432" cy="43869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" name="Rectangle 9"/>
          <p:cNvSpPr/>
          <p:nvPr/>
        </p:nvSpPr>
        <p:spPr>
          <a:xfrm>
            <a:off x="8183335" y="1491342"/>
            <a:ext cx="2721431" cy="43869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9" name="Picture Placeholder 12"/>
          <p:cNvSpPr>
            <a:spLocks noGrp="1"/>
          </p:cNvSpPr>
          <p:nvPr>
            <p:ph type="pic" sz="quarter" idx="21"/>
          </p:nvPr>
        </p:nvSpPr>
        <p:spPr>
          <a:xfrm>
            <a:off x="5159828" y="1895928"/>
            <a:ext cx="1872345" cy="187234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90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8607877" y="1895928"/>
            <a:ext cx="1872345" cy="187234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91" name="Rectangle 4"/>
          <p:cNvSpPr/>
          <p:nvPr/>
        </p:nvSpPr>
        <p:spPr>
          <a:xfrm>
            <a:off x="1287234" y="1491342"/>
            <a:ext cx="2721432" cy="43869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2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1711778" y="1895928"/>
            <a:ext cx="1872345" cy="187234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9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218" name="Group 14"/>
          <p:cNvGrpSpPr/>
          <p:nvPr/>
        </p:nvGrpSpPr>
        <p:grpSpPr>
          <a:xfrm>
            <a:off x="716740" y="5451102"/>
            <a:ext cx="1224843" cy="816348"/>
            <a:chOff x="0" y="0"/>
            <a:chExt cx="1224842" cy="816346"/>
          </a:xfrm>
        </p:grpSpPr>
        <p:sp>
          <p:nvSpPr>
            <p:cNvPr id="194" name="Oval 15"/>
            <p:cNvSpPr/>
            <p:nvPr/>
          </p:nvSpPr>
          <p:spPr>
            <a:xfrm>
              <a:off x="-1" y="4"/>
              <a:ext cx="88901" cy="88901"/>
            </a:xfrm>
            <a:prstGeom prst="ellipse">
              <a:avLst/>
            </a:prstGeom>
            <a:solidFill>
              <a:srgbClr val="FFFFFF">
                <a:alpha val="2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5" name="Oval 16"/>
            <p:cNvSpPr/>
            <p:nvPr/>
          </p:nvSpPr>
          <p:spPr>
            <a:xfrm>
              <a:off x="227188" y="3"/>
              <a:ext cx="88901" cy="88901"/>
            </a:xfrm>
            <a:prstGeom prst="ellipse">
              <a:avLst/>
            </a:prstGeom>
            <a:solidFill>
              <a:srgbClr val="FFFFFF">
                <a:alpha val="2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6" name="Oval 17"/>
            <p:cNvSpPr/>
            <p:nvPr/>
          </p:nvSpPr>
          <p:spPr>
            <a:xfrm>
              <a:off x="454377" y="2"/>
              <a:ext cx="88901" cy="88901"/>
            </a:xfrm>
            <a:prstGeom prst="ellipse">
              <a:avLst/>
            </a:prstGeom>
            <a:solidFill>
              <a:srgbClr val="FFFFFF">
                <a:alpha val="2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7" name="Oval 18"/>
            <p:cNvSpPr/>
            <p:nvPr/>
          </p:nvSpPr>
          <p:spPr>
            <a:xfrm>
              <a:off x="681564" y="2"/>
              <a:ext cx="88901" cy="88901"/>
            </a:xfrm>
            <a:prstGeom prst="ellipse">
              <a:avLst/>
            </a:prstGeom>
            <a:solidFill>
              <a:srgbClr val="FFFFFF">
                <a:alpha val="2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8" name="Oval 19"/>
            <p:cNvSpPr/>
            <p:nvPr/>
          </p:nvSpPr>
          <p:spPr>
            <a:xfrm>
              <a:off x="908754" y="1"/>
              <a:ext cx="88901" cy="88901"/>
            </a:xfrm>
            <a:prstGeom prst="ellipse">
              <a:avLst/>
            </a:prstGeom>
            <a:solidFill>
              <a:srgbClr val="FFFFFF">
                <a:alpha val="2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9" name="Oval 20"/>
            <p:cNvSpPr/>
            <p:nvPr/>
          </p:nvSpPr>
          <p:spPr>
            <a:xfrm>
              <a:off x="1135942" y="0"/>
              <a:ext cx="88901" cy="88901"/>
            </a:xfrm>
            <a:prstGeom prst="ellipse">
              <a:avLst/>
            </a:prstGeom>
            <a:solidFill>
              <a:srgbClr val="FFFFFF">
                <a:alpha val="2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0" name="Oval 21"/>
            <p:cNvSpPr/>
            <p:nvPr/>
          </p:nvSpPr>
          <p:spPr>
            <a:xfrm>
              <a:off x="-1" y="242485"/>
              <a:ext cx="88901" cy="88901"/>
            </a:xfrm>
            <a:prstGeom prst="ellipse">
              <a:avLst/>
            </a:prstGeom>
            <a:solidFill>
              <a:srgbClr val="FFFFFF">
                <a:alpha val="2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1" name="Oval 22"/>
            <p:cNvSpPr/>
            <p:nvPr/>
          </p:nvSpPr>
          <p:spPr>
            <a:xfrm>
              <a:off x="227188" y="242483"/>
              <a:ext cx="88901" cy="88901"/>
            </a:xfrm>
            <a:prstGeom prst="ellipse">
              <a:avLst/>
            </a:prstGeom>
            <a:solidFill>
              <a:srgbClr val="FFFFFF">
                <a:alpha val="2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2" name="Oval 23"/>
            <p:cNvSpPr/>
            <p:nvPr/>
          </p:nvSpPr>
          <p:spPr>
            <a:xfrm>
              <a:off x="454377" y="242482"/>
              <a:ext cx="88901" cy="88901"/>
            </a:xfrm>
            <a:prstGeom prst="ellipse">
              <a:avLst/>
            </a:prstGeom>
            <a:solidFill>
              <a:srgbClr val="FFFFFF">
                <a:alpha val="2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3" name="Oval 24"/>
            <p:cNvSpPr/>
            <p:nvPr/>
          </p:nvSpPr>
          <p:spPr>
            <a:xfrm>
              <a:off x="681564" y="242482"/>
              <a:ext cx="88901" cy="88901"/>
            </a:xfrm>
            <a:prstGeom prst="ellipse">
              <a:avLst/>
            </a:prstGeom>
            <a:solidFill>
              <a:srgbClr val="FFFFFF">
                <a:alpha val="2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4" name="Oval 25"/>
            <p:cNvSpPr/>
            <p:nvPr/>
          </p:nvSpPr>
          <p:spPr>
            <a:xfrm>
              <a:off x="908754" y="242482"/>
              <a:ext cx="88901" cy="88901"/>
            </a:xfrm>
            <a:prstGeom prst="ellipse">
              <a:avLst/>
            </a:prstGeom>
            <a:solidFill>
              <a:srgbClr val="FFFFFF">
                <a:alpha val="2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5" name="Oval 26"/>
            <p:cNvSpPr/>
            <p:nvPr/>
          </p:nvSpPr>
          <p:spPr>
            <a:xfrm>
              <a:off x="1135942" y="242481"/>
              <a:ext cx="88901" cy="88901"/>
            </a:xfrm>
            <a:prstGeom prst="ellipse">
              <a:avLst/>
            </a:prstGeom>
            <a:solidFill>
              <a:srgbClr val="FFFFFF">
                <a:alpha val="2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6" name="Oval 27"/>
            <p:cNvSpPr/>
            <p:nvPr/>
          </p:nvSpPr>
          <p:spPr>
            <a:xfrm>
              <a:off x="-1" y="484965"/>
              <a:ext cx="88901" cy="88901"/>
            </a:xfrm>
            <a:prstGeom prst="ellipse">
              <a:avLst/>
            </a:prstGeom>
            <a:solidFill>
              <a:srgbClr val="FFFFFF">
                <a:alpha val="2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7" name="Oval 28"/>
            <p:cNvSpPr/>
            <p:nvPr/>
          </p:nvSpPr>
          <p:spPr>
            <a:xfrm>
              <a:off x="227188" y="484964"/>
              <a:ext cx="88901" cy="88901"/>
            </a:xfrm>
            <a:prstGeom prst="ellipse">
              <a:avLst/>
            </a:prstGeom>
            <a:solidFill>
              <a:srgbClr val="FFFFFF">
                <a:alpha val="2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8" name="Oval 29"/>
            <p:cNvSpPr/>
            <p:nvPr/>
          </p:nvSpPr>
          <p:spPr>
            <a:xfrm>
              <a:off x="454377" y="484964"/>
              <a:ext cx="88901" cy="88901"/>
            </a:xfrm>
            <a:prstGeom prst="ellipse">
              <a:avLst/>
            </a:prstGeom>
            <a:solidFill>
              <a:srgbClr val="FFFFFF">
                <a:alpha val="2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9" name="Oval 30"/>
            <p:cNvSpPr/>
            <p:nvPr/>
          </p:nvSpPr>
          <p:spPr>
            <a:xfrm>
              <a:off x="681564" y="484964"/>
              <a:ext cx="88901" cy="88901"/>
            </a:xfrm>
            <a:prstGeom prst="ellipse">
              <a:avLst/>
            </a:prstGeom>
            <a:solidFill>
              <a:srgbClr val="FFFFFF">
                <a:alpha val="2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0" name="Oval 31"/>
            <p:cNvSpPr/>
            <p:nvPr/>
          </p:nvSpPr>
          <p:spPr>
            <a:xfrm>
              <a:off x="908754" y="484962"/>
              <a:ext cx="88901" cy="88901"/>
            </a:xfrm>
            <a:prstGeom prst="ellipse">
              <a:avLst/>
            </a:prstGeom>
            <a:solidFill>
              <a:srgbClr val="FFFFFF">
                <a:alpha val="2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1" name="Oval 32"/>
            <p:cNvSpPr/>
            <p:nvPr/>
          </p:nvSpPr>
          <p:spPr>
            <a:xfrm>
              <a:off x="1135942" y="484961"/>
              <a:ext cx="88901" cy="88901"/>
            </a:xfrm>
            <a:prstGeom prst="ellipse">
              <a:avLst/>
            </a:prstGeom>
            <a:solidFill>
              <a:srgbClr val="FFFFFF">
                <a:alpha val="2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2" name="Oval 33"/>
            <p:cNvSpPr/>
            <p:nvPr/>
          </p:nvSpPr>
          <p:spPr>
            <a:xfrm>
              <a:off x="-1" y="727446"/>
              <a:ext cx="88901" cy="88901"/>
            </a:xfrm>
            <a:prstGeom prst="ellipse">
              <a:avLst/>
            </a:prstGeom>
            <a:solidFill>
              <a:srgbClr val="FFFFFF">
                <a:alpha val="2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3" name="Oval 34"/>
            <p:cNvSpPr/>
            <p:nvPr/>
          </p:nvSpPr>
          <p:spPr>
            <a:xfrm>
              <a:off x="227188" y="727445"/>
              <a:ext cx="88901" cy="88901"/>
            </a:xfrm>
            <a:prstGeom prst="ellipse">
              <a:avLst/>
            </a:prstGeom>
            <a:solidFill>
              <a:srgbClr val="FFFFFF">
                <a:alpha val="2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4" name="Oval 35"/>
            <p:cNvSpPr/>
            <p:nvPr/>
          </p:nvSpPr>
          <p:spPr>
            <a:xfrm>
              <a:off x="454377" y="727444"/>
              <a:ext cx="88901" cy="88901"/>
            </a:xfrm>
            <a:prstGeom prst="ellipse">
              <a:avLst/>
            </a:prstGeom>
            <a:solidFill>
              <a:srgbClr val="FFFFFF">
                <a:alpha val="2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5" name="Oval 36"/>
            <p:cNvSpPr/>
            <p:nvPr/>
          </p:nvSpPr>
          <p:spPr>
            <a:xfrm>
              <a:off x="681564" y="727444"/>
              <a:ext cx="88901" cy="88901"/>
            </a:xfrm>
            <a:prstGeom prst="ellipse">
              <a:avLst/>
            </a:prstGeom>
            <a:solidFill>
              <a:srgbClr val="FFFFFF">
                <a:alpha val="2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6" name="Oval 37"/>
            <p:cNvSpPr/>
            <p:nvPr/>
          </p:nvSpPr>
          <p:spPr>
            <a:xfrm>
              <a:off x="908754" y="727443"/>
              <a:ext cx="88901" cy="88901"/>
            </a:xfrm>
            <a:prstGeom prst="ellipse">
              <a:avLst/>
            </a:prstGeom>
            <a:solidFill>
              <a:srgbClr val="FFFFFF">
                <a:alpha val="2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7" name="Oval 39"/>
            <p:cNvSpPr/>
            <p:nvPr/>
          </p:nvSpPr>
          <p:spPr>
            <a:xfrm>
              <a:off x="1135942" y="727442"/>
              <a:ext cx="88901" cy="88901"/>
            </a:xfrm>
            <a:prstGeom prst="ellipse">
              <a:avLst/>
            </a:prstGeom>
            <a:solidFill>
              <a:srgbClr val="FFFFFF">
                <a:alpha val="2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43" name="Group 41"/>
          <p:cNvGrpSpPr/>
          <p:nvPr/>
        </p:nvGrpSpPr>
        <p:grpSpPr>
          <a:xfrm>
            <a:off x="9867800" y="1079581"/>
            <a:ext cx="1224843" cy="816347"/>
            <a:chOff x="0" y="0"/>
            <a:chExt cx="1224842" cy="816346"/>
          </a:xfrm>
        </p:grpSpPr>
        <p:sp>
          <p:nvSpPr>
            <p:cNvPr id="219" name="Oval 42"/>
            <p:cNvSpPr/>
            <p:nvPr/>
          </p:nvSpPr>
          <p:spPr>
            <a:xfrm>
              <a:off x="-1" y="4"/>
              <a:ext cx="88901" cy="88901"/>
            </a:xfrm>
            <a:prstGeom prst="ellipse">
              <a:avLst/>
            </a:prstGeom>
            <a:solidFill>
              <a:srgbClr val="FFFFFF">
                <a:alpha val="2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0" name="Oval 43"/>
            <p:cNvSpPr/>
            <p:nvPr/>
          </p:nvSpPr>
          <p:spPr>
            <a:xfrm>
              <a:off x="227188" y="3"/>
              <a:ext cx="88901" cy="88901"/>
            </a:xfrm>
            <a:prstGeom prst="ellipse">
              <a:avLst/>
            </a:prstGeom>
            <a:solidFill>
              <a:srgbClr val="FFFFFF">
                <a:alpha val="2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1" name="Oval 44"/>
            <p:cNvSpPr/>
            <p:nvPr/>
          </p:nvSpPr>
          <p:spPr>
            <a:xfrm>
              <a:off x="454377" y="2"/>
              <a:ext cx="88901" cy="88901"/>
            </a:xfrm>
            <a:prstGeom prst="ellipse">
              <a:avLst/>
            </a:prstGeom>
            <a:solidFill>
              <a:srgbClr val="FFFFFF">
                <a:alpha val="2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2" name="Oval 45"/>
            <p:cNvSpPr/>
            <p:nvPr/>
          </p:nvSpPr>
          <p:spPr>
            <a:xfrm>
              <a:off x="681564" y="2"/>
              <a:ext cx="88901" cy="88901"/>
            </a:xfrm>
            <a:prstGeom prst="ellipse">
              <a:avLst/>
            </a:prstGeom>
            <a:solidFill>
              <a:srgbClr val="FFFFFF">
                <a:alpha val="2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3" name="Oval 46"/>
            <p:cNvSpPr/>
            <p:nvPr/>
          </p:nvSpPr>
          <p:spPr>
            <a:xfrm>
              <a:off x="908754" y="1"/>
              <a:ext cx="88901" cy="88901"/>
            </a:xfrm>
            <a:prstGeom prst="ellipse">
              <a:avLst/>
            </a:prstGeom>
            <a:solidFill>
              <a:srgbClr val="FFFFFF">
                <a:alpha val="2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4" name="Oval 47"/>
            <p:cNvSpPr/>
            <p:nvPr/>
          </p:nvSpPr>
          <p:spPr>
            <a:xfrm>
              <a:off x="1135942" y="0"/>
              <a:ext cx="88901" cy="88901"/>
            </a:xfrm>
            <a:prstGeom prst="ellipse">
              <a:avLst/>
            </a:prstGeom>
            <a:solidFill>
              <a:srgbClr val="FFFFFF">
                <a:alpha val="2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5" name="Oval 48"/>
            <p:cNvSpPr/>
            <p:nvPr/>
          </p:nvSpPr>
          <p:spPr>
            <a:xfrm>
              <a:off x="-1" y="242485"/>
              <a:ext cx="88901" cy="88901"/>
            </a:xfrm>
            <a:prstGeom prst="ellipse">
              <a:avLst/>
            </a:prstGeom>
            <a:solidFill>
              <a:srgbClr val="FFFFFF">
                <a:alpha val="2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6" name="Oval 49"/>
            <p:cNvSpPr/>
            <p:nvPr/>
          </p:nvSpPr>
          <p:spPr>
            <a:xfrm>
              <a:off x="227188" y="242483"/>
              <a:ext cx="88901" cy="88901"/>
            </a:xfrm>
            <a:prstGeom prst="ellipse">
              <a:avLst/>
            </a:prstGeom>
            <a:solidFill>
              <a:srgbClr val="FFFFFF">
                <a:alpha val="2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7" name="Oval 50"/>
            <p:cNvSpPr/>
            <p:nvPr/>
          </p:nvSpPr>
          <p:spPr>
            <a:xfrm>
              <a:off x="454377" y="242482"/>
              <a:ext cx="88901" cy="88901"/>
            </a:xfrm>
            <a:prstGeom prst="ellipse">
              <a:avLst/>
            </a:prstGeom>
            <a:solidFill>
              <a:srgbClr val="FFFFFF">
                <a:alpha val="2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8" name="Oval 51"/>
            <p:cNvSpPr/>
            <p:nvPr/>
          </p:nvSpPr>
          <p:spPr>
            <a:xfrm>
              <a:off x="681564" y="242482"/>
              <a:ext cx="88901" cy="88901"/>
            </a:xfrm>
            <a:prstGeom prst="ellipse">
              <a:avLst/>
            </a:prstGeom>
            <a:solidFill>
              <a:srgbClr val="FFFFFF">
                <a:alpha val="2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9" name="Oval 52"/>
            <p:cNvSpPr/>
            <p:nvPr/>
          </p:nvSpPr>
          <p:spPr>
            <a:xfrm>
              <a:off x="908754" y="242482"/>
              <a:ext cx="88901" cy="88901"/>
            </a:xfrm>
            <a:prstGeom prst="ellipse">
              <a:avLst/>
            </a:prstGeom>
            <a:solidFill>
              <a:srgbClr val="FFFFFF">
                <a:alpha val="2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0" name="Oval 53"/>
            <p:cNvSpPr/>
            <p:nvPr/>
          </p:nvSpPr>
          <p:spPr>
            <a:xfrm>
              <a:off x="1135942" y="242481"/>
              <a:ext cx="88901" cy="88901"/>
            </a:xfrm>
            <a:prstGeom prst="ellipse">
              <a:avLst/>
            </a:prstGeom>
            <a:solidFill>
              <a:srgbClr val="FFFFFF">
                <a:alpha val="2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1" name="Oval 54"/>
            <p:cNvSpPr/>
            <p:nvPr/>
          </p:nvSpPr>
          <p:spPr>
            <a:xfrm>
              <a:off x="-1" y="484965"/>
              <a:ext cx="88901" cy="88901"/>
            </a:xfrm>
            <a:prstGeom prst="ellipse">
              <a:avLst/>
            </a:prstGeom>
            <a:solidFill>
              <a:srgbClr val="FFFFFF">
                <a:alpha val="2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2" name="Oval 55"/>
            <p:cNvSpPr/>
            <p:nvPr/>
          </p:nvSpPr>
          <p:spPr>
            <a:xfrm>
              <a:off x="227188" y="484964"/>
              <a:ext cx="88901" cy="88901"/>
            </a:xfrm>
            <a:prstGeom prst="ellipse">
              <a:avLst/>
            </a:prstGeom>
            <a:solidFill>
              <a:srgbClr val="FFFFFF">
                <a:alpha val="2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3" name="Oval 56"/>
            <p:cNvSpPr/>
            <p:nvPr/>
          </p:nvSpPr>
          <p:spPr>
            <a:xfrm>
              <a:off x="454377" y="484964"/>
              <a:ext cx="88901" cy="88901"/>
            </a:xfrm>
            <a:prstGeom prst="ellipse">
              <a:avLst/>
            </a:prstGeom>
            <a:solidFill>
              <a:srgbClr val="FFFFFF">
                <a:alpha val="2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4" name="Oval 57"/>
            <p:cNvSpPr/>
            <p:nvPr/>
          </p:nvSpPr>
          <p:spPr>
            <a:xfrm>
              <a:off x="681564" y="484964"/>
              <a:ext cx="88901" cy="88901"/>
            </a:xfrm>
            <a:prstGeom prst="ellipse">
              <a:avLst/>
            </a:prstGeom>
            <a:solidFill>
              <a:srgbClr val="FFFFFF">
                <a:alpha val="2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5" name="Oval 58"/>
            <p:cNvSpPr/>
            <p:nvPr/>
          </p:nvSpPr>
          <p:spPr>
            <a:xfrm>
              <a:off x="908754" y="484962"/>
              <a:ext cx="88901" cy="88901"/>
            </a:xfrm>
            <a:prstGeom prst="ellipse">
              <a:avLst/>
            </a:prstGeom>
            <a:solidFill>
              <a:srgbClr val="FFFFFF">
                <a:alpha val="2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6" name="Oval 59"/>
            <p:cNvSpPr/>
            <p:nvPr/>
          </p:nvSpPr>
          <p:spPr>
            <a:xfrm>
              <a:off x="1135942" y="484961"/>
              <a:ext cx="88901" cy="88901"/>
            </a:xfrm>
            <a:prstGeom prst="ellipse">
              <a:avLst/>
            </a:prstGeom>
            <a:solidFill>
              <a:srgbClr val="FFFFFF">
                <a:alpha val="2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7" name="Oval 60"/>
            <p:cNvSpPr/>
            <p:nvPr/>
          </p:nvSpPr>
          <p:spPr>
            <a:xfrm>
              <a:off x="-1" y="727446"/>
              <a:ext cx="88901" cy="88901"/>
            </a:xfrm>
            <a:prstGeom prst="ellipse">
              <a:avLst/>
            </a:prstGeom>
            <a:solidFill>
              <a:srgbClr val="FFFFFF">
                <a:alpha val="2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8" name="Oval 61"/>
            <p:cNvSpPr/>
            <p:nvPr/>
          </p:nvSpPr>
          <p:spPr>
            <a:xfrm>
              <a:off x="227188" y="727445"/>
              <a:ext cx="88901" cy="88901"/>
            </a:xfrm>
            <a:prstGeom prst="ellipse">
              <a:avLst/>
            </a:prstGeom>
            <a:solidFill>
              <a:srgbClr val="FFFFFF">
                <a:alpha val="2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9" name="Oval 62"/>
            <p:cNvSpPr/>
            <p:nvPr/>
          </p:nvSpPr>
          <p:spPr>
            <a:xfrm>
              <a:off x="454377" y="727444"/>
              <a:ext cx="88901" cy="88901"/>
            </a:xfrm>
            <a:prstGeom prst="ellipse">
              <a:avLst/>
            </a:prstGeom>
            <a:solidFill>
              <a:srgbClr val="FFFFFF">
                <a:alpha val="2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0" name="Oval 63"/>
            <p:cNvSpPr/>
            <p:nvPr/>
          </p:nvSpPr>
          <p:spPr>
            <a:xfrm>
              <a:off x="681564" y="727444"/>
              <a:ext cx="88901" cy="88901"/>
            </a:xfrm>
            <a:prstGeom prst="ellipse">
              <a:avLst/>
            </a:prstGeom>
            <a:solidFill>
              <a:srgbClr val="FFFFFF">
                <a:alpha val="2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1" name="Oval 64"/>
            <p:cNvSpPr/>
            <p:nvPr/>
          </p:nvSpPr>
          <p:spPr>
            <a:xfrm>
              <a:off x="908754" y="727443"/>
              <a:ext cx="88901" cy="88901"/>
            </a:xfrm>
            <a:prstGeom prst="ellipse">
              <a:avLst/>
            </a:prstGeom>
            <a:solidFill>
              <a:srgbClr val="FFFFFF">
                <a:alpha val="2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2" name="Oval 65"/>
            <p:cNvSpPr/>
            <p:nvPr/>
          </p:nvSpPr>
          <p:spPr>
            <a:xfrm>
              <a:off x="1135942" y="727442"/>
              <a:ext cx="88901" cy="88901"/>
            </a:xfrm>
            <a:prstGeom prst="ellipse">
              <a:avLst/>
            </a:prstGeom>
            <a:solidFill>
              <a:srgbClr val="FFFFFF">
                <a:alpha val="2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6991898" y="1762632"/>
            <a:ext cx="1785259" cy="178525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51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6991898" y="4253539"/>
            <a:ext cx="1785259" cy="178526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52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1440904" y="1762632"/>
            <a:ext cx="1785260" cy="178525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53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1440904" y="4253539"/>
            <a:ext cx="1785260" cy="178526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54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Title Slide">
    <p:bg>
      <p:bgPr>
        <a:gradFill flip="none" rotWithShape="1">
          <a:gsLst>
            <a:gs pos="0">
              <a:srgbClr val="2871FA"/>
            </a:gs>
            <a:gs pos="100000">
              <a:srgbClr val="6717CD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icture Placeholder 38"/>
          <p:cNvSpPr>
            <a:spLocks noGrp="1"/>
          </p:cNvSpPr>
          <p:nvPr>
            <p:ph type="pic" sz="quarter" idx="21"/>
          </p:nvPr>
        </p:nvSpPr>
        <p:spPr>
          <a:xfrm>
            <a:off x="5892798" y="1209672"/>
            <a:ext cx="3149600" cy="31496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62" name="Picture Placeholder 38"/>
          <p:cNvSpPr>
            <a:spLocks noGrp="1"/>
          </p:cNvSpPr>
          <p:nvPr>
            <p:ph type="pic" sz="quarter" idx="22"/>
          </p:nvPr>
        </p:nvSpPr>
        <p:spPr>
          <a:xfrm>
            <a:off x="9042400" y="1209672"/>
            <a:ext cx="3149600" cy="31496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63" name="Picture Placeholder 38"/>
          <p:cNvSpPr>
            <a:spLocks noGrp="1"/>
          </p:cNvSpPr>
          <p:nvPr>
            <p:ph type="pic" sz="quarter" idx="23"/>
          </p:nvPr>
        </p:nvSpPr>
        <p:spPr>
          <a:xfrm>
            <a:off x="2743199" y="1209672"/>
            <a:ext cx="3149600" cy="31496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64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65" name="Rectangle 4"/>
          <p:cNvSpPr/>
          <p:nvPr/>
        </p:nvSpPr>
        <p:spPr>
          <a:xfrm>
            <a:off x="2743200" y="4359273"/>
            <a:ext cx="9448800" cy="169318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icture Placeholder 40"/>
          <p:cNvSpPr>
            <a:spLocks noGrp="1"/>
          </p:cNvSpPr>
          <p:nvPr>
            <p:ph type="pic" sz="quarter" idx="21"/>
          </p:nvPr>
        </p:nvSpPr>
        <p:spPr>
          <a:xfrm>
            <a:off x="8339136" y="4076698"/>
            <a:ext cx="3109914" cy="2190750"/>
          </a:xfrm>
          <a:prstGeom prst="rect">
            <a:avLst/>
          </a:prstGeom>
          <a:effectLst>
            <a:outerShdw blurRad="381000" dist="38100" dir="2700000" rotWithShape="0">
              <a:srgbClr val="000000">
                <a:alpha val="40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3" name="Picture Placeholder 38"/>
          <p:cNvSpPr>
            <a:spLocks noGrp="1"/>
          </p:cNvSpPr>
          <p:nvPr>
            <p:ph type="pic" sz="half" idx="22"/>
          </p:nvPr>
        </p:nvSpPr>
        <p:spPr>
          <a:xfrm>
            <a:off x="1733550" y="-1"/>
            <a:ext cx="4362450" cy="6858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4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Title Slide">
    <p:bg>
      <p:bgPr>
        <a:gradFill flip="none" rotWithShape="1">
          <a:gsLst>
            <a:gs pos="0">
              <a:srgbClr val="2871FA"/>
            </a:gs>
            <a:gs pos="100000">
              <a:srgbClr val="6717CD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icture Placeholder 38"/>
          <p:cNvSpPr>
            <a:spLocks noGrp="1"/>
          </p:cNvSpPr>
          <p:nvPr>
            <p:ph type="pic" sz="quarter" idx="21"/>
          </p:nvPr>
        </p:nvSpPr>
        <p:spPr>
          <a:xfrm>
            <a:off x="1001482" y="783770"/>
            <a:ext cx="2575377" cy="607423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2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07" name="Group 7"/>
          <p:cNvGrpSpPr/>
          <p:nvPr/>
        </p:nvGrpSpPr>
        <p:grpSpPr>
          <a:xfrm>
            <a:off x="9458015" y="1028403"/>
            <a:ext cx="1224843" cy="816348"/>
            <a:chOff x="0" y="0"/>
            <a:chExt cx="1224842" cy="816346"/>
          </a:xfrm>
        </p:grpSpPr>
        <p:sp>
          <p:nvSpPr>
            <p:cNvPr id="283" name="Oval 8"/>
            <p:cNvSpPr/>
            <p:nvPr/>
          </p:nvSpPr>
          <p:spPr>
            <a:xfrm>
              <a:off x="-1" y="4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FFFFFF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4" name="Oval 11"/>
            <p:cNvSpPr/>
            <p:nvPr/>
          </p:nvSpPr>
          <p:spPr>
            <a:xfrm>
              <a:off x="227188" y="3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FFFFFF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5" name="Oval 12"/>
            <p:cNvSpPr/>
            <p:nvPr/>
          </p:nvSpPr>
          <p:spPr>
            <a:xfrm>
              <a:off x="454377" y="2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FFFFFF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6" name="Oval 13"/>
            <p:cNvSpPr/>
            <p:nvPr/>
          </p:nvSpPr>
          <p:spPr>
            <a:xfrm>
              <a:off x="681564" y="2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FFFFFF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7" name="Oval 14"/>
            <p:cNvSpPr/>
            <p:nvPr/>
          </p:nvSpPr>
          <p:spPr>
            <a:xfrm>
              <a:off x="908754" y="1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FFFFFF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8" name="Oval 15"/>
            <p:cNvSpPr/>
            <p:nvPr/>
          </p:nvSpPr>
          <p:spPr>
            <a:xfrm>
              <a:off x="1135942" y="0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FFFFFF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9" name="Oval 16"/>
            <p:cNvSpPr/>
            <p:nvPr/>
          </p:nvSpPr>
          <p:spPr>
            <a:xfrm>
              <a:off x="-1" y="242485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FFFFFF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0" name="Oval 17"/>
            <p:cNvSpPr/>
            <p:nvPr/>
          </p:nvSpPr>
          <p:spPr>
            <a:xfrm>
              <a:off x="227188" y="242483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FFFFFF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1" name="Oval 18"/>
            <p:cNvSpPr/>
            <p:nvPr/>
          </p:nvSpPr>
          <p:spPr>
            <a:xfrm>
              <a:off x="454377" y="242482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FFFFFF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2" name="Oval 19"/>
            <p:cNvSpPr/>
            <p:nvPr/>
          </p:nvSpPr>
          <p:spPr>
            <a:xfrm>
              <a:off x="681564" y="242482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FFFFFF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3" name="Oval 20"/>
            <p:cNvSpPr/>
            <p:nvPr/>
          </p:nvSpPr>
          <p:spPr>
            <a:xfrm>
              <a:off x="908754" y="242482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FFFFFF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4" name="Oval 21"/>
            <p:cNvSpPr/>
            <p:nvPr/>
          </p:nvSpPr>
          <p:spPr>
            <a:xfrm>
              <a:off x="1135942" y="242481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FFFFFF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5" name="Oval 22"/>
            <p:cNvSpPr/>
            <p:nvPr/>
          </p:nvSpPr>
          <p:spPr>
            <a:xfrm>
              <a:off x="-1" y="484965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FFFFFF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6" name="Oval 23"/>
            <p:cNvSpPr/>
            <p:nvPr/>
          </p:nvSpPr>
          <p:spPr>
            <a:xfrm>
              <a:off x="227188" y="484964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FFFFFF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7" name="Oval 24"/>
            <p:cNvSpPr/>
            <p:nvPr/>
          </p:nvSpPr>
          <p:spPr>
            <a:xfrm>
              <a:off x="454377" y="484964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FFFFFF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8" name="Oval 25"/>
            <p:cNvSpPr/>
            <p:nvPr/>
          </p:nvSpPr>
          <p:spPr>
            <a:xfrm>
              <a:off x="681564" y="484964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FFFFFF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9" name="Oval 26"/>
            <p:cNvSpPr/>
            <p:nvPr/>
          </p:nvSpPr>
          <p:spPr>
            <a:xfrm>
              <a:off x="908754" y="484962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FFFFFF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0" name="Oval 27"/>
            <p:cNvSpPr/>
            <p:nvPr/>
          </p:nvSpPr>
          <p:spPr>
            <a:xfrm>
              <a:off x="1135942" y="484961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FFFFFF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1" name="Oval 28"/>
            <p:cNvSpPr/>
            <p:nvPr/>
          </p:nvSpPr>
          <p:spPr>
            <a:xfrm>
              <a:off x="-1" y="727446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FFFFFF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2" name="Oval 29"/>
            <p:cNvSpPr/>
            <p:nvPr/>
          </p:nvSpPr>
          <p:spPr>
            <a:xfrm>
              <a:off x="227188" y="727445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FFFFFF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3" name="Oval 30"/>
            <p:cNvSpPr/>
            <p:nvPr/>
          </p:nvSpPr>
          <p:spPr>
            <a:xfrm>
              <a:off x="454377" y="727444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FFFFFF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4" name="Oval 31"/>
            <p:cNvSpPr/>
            <p:nvPr/>
          </p:nvSpPr>
          <p:spPr>
            <a:xfrm>
              <a:off x="681564" y="727444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FFFFFF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5" name="Oval 32"/>
            <p:cNvSpPr/>
            <p:nvPr/>
          </p:nvSpPr>
          <p:spPr>
            <a:xfrm>
              <a:off x="908754" y="727443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FFFFFF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6" name="Oval 33"/>
            <p:cNvSpPr/>
            <p:nvPr/>
          </p:nvSpPr>
          <p:spPr>
            <a:xfrm>
              <a:off x="1135942" y="727442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FFFFFF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icture Placeholder 38"/>
          <p:cNvSpPr>
            <a:spLocks noGrp="1"/>
          </p:cNvSpPr>
          <p:nvPr>
            <p:ph type="pic" sz="half" idx="21"/>
          </p:nvPr>
        </p:nvSpPr>
        <p:spPr>
          <a:xfrm>
            <a:off x="3175" y="0"/>
            <a:ext cx="3794126" cy="6858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5" name="Picture Placeholder 38"/>
          <p:cNvSpPr>
            <a:spLocks noGrp="1"/>
          </p:cNvSpPr>
          <p:nvPr>
            <p:ph type="pic" sz="half" idx="22"/>
          </p:nvPr>
        </p:nvSpPr>
        <p:spPr>
          <a:xfrm>
            <a:off x="3797300" y="0"/>
            <a:ext cx="3794125" cy="6858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6" name="Picture Placeholder 38"/>
          <p:cNvSpPr>
            <a:spLocks noGrp="1"/>
          </p:cNvSpPr>
          <p:nvPr>
            <p:ph type="pic" sz="half" idx="23"/>
          </p:nvPr>
        </p:nvSpPr>
        <p:spPr>
          <a:xfrm>
            <a:off x="7591425" y="0"/>
            <a:ext cx="3794125" cy="6858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7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icture Placeholder 38"/>
          <p:cNvSpPr>
            <a:spLocks noGrp="1"/>
          </p:cNvSpPr>
          <p:nvPr>
            <p:ph type="pic" sz="half" idx="21"/>
          </p:nvPr>
        </p:nvSpPr>
        <p:spPr>
          <a:xfrm>
            <a:off x="3174" y="0"/>
            <a:ext cx="6316943" cy="360381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5" name="Picture Placeholder 38"/>
          <p:cNvSpPr>
            <a:spLocks noGrp="1"/>
          </p:cNvSpPr>
          <p:nvPr>
            <p:ph type="pic" sz="quarter" idx="22"/>
          </p:nvPr>
        </p:nvSpPr>
        <p:spPr>
          <a:xfrm>
            <a:off x="-1" y="3603811"/>
            <a:ext cx="3160060" cy="325418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6" name="Picture Placeholder 38"/>
          <p:cNvSpPr>
            <a:spLocks noGrp="1"/>
          </p:cNvSpPr>
          <p:nvPr>
            <p:ph type="pic" sz="half" idx="23"/>
          </p:nvPr>
        </p:nvSpPr>
        <p:spPr>
          <a:xfrm>
            <a:off x="6320116" y="3603811"/>
            <a:ext cx="5871885" cy="325418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7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28" name="Rectangle 10"/>
          <p:cNvSpPr/>
          <p:nvPr/>
        </p:nvSpPr>
        <p:spPr>
          <a:xfrm>
            <a:off x="3160059" y="3603811"/>
            <a:ext cx="3160059" cy="3254189"/>
          </a:xfrm>
          <a:prstGeom prst="rect">
            <a:avLst/>
          </a:prstGeom>
          <a:gradFill>
            <a:gsLst>
              <a:gs pos="0">
                <a:srgbClr val="2871FA"/>
              </a:gs>
              <a:gs pos="100000">
                <a:srgbClr val="6717CD"/>
              </a:gs>
            </a:gsLst>
            <a:lin ang="27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icture Placeholder 38"/>
          <p:cNvSpPr>
            <a:spLocks noGrp="1"/>
          </p:cNvSpPr>
          <p:nvPr>
            <p:ph type="pic" sz="half" idx="21"/>
          </p:nvPr>
        </p:nvSpPr>
        <p:spPr>
          <a:xfrm>
            <a:off x="972455" y="2273300"/>
            <a:ext cx="4310745" cy="45847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36" name="Picture Placeholder 38"/>
          <p:cNvSpPr>
            <a:spLocks noGrp="1"/>
          </p:cNvSpPr>
          <p:nvPr>
            <p:ph type="pic" sz="half" idx="22"/>
          </p:nvPr>
        </p:nvSpPr>
        <p:spPr>
          <a:xfrm>
            <a:off x="7033452" y="2273300"/>
            <a:ext cx="4310743" cy="458469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37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Rectangle 4"/>
          <p:cNvSpPr/>
          <p:nvPr/>
        </p:nvSpPr>
        <p:spPr>
          <a:xfrm>
            <a:off x="7448550" y="0"/>
            <a:ext cx="4743450" cy="6858000"/>
          </a:xfrm>
          <a:prstGeom prst="rect">
            <a:avLst/>
          </a:prstGeom>
          <a:gradFill>
            <a:gsLst>
              <a:gs pos="0">
                <a:srgbClr val="2871FA"/>
              </a:gs>
              <a:gs pos="100000">
                <a:srgbClr val="6717CD"/>
              </a:gs>
            </a:gsLst>
            <a:lin ang="27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5" name="Picture Placeholder 38"/>
          <p:cNvSpPr>
            <a:spLocks noGrp="1"/>
          </p:cNvSpPr>
          <p:nvPr>
            <p:ph type="pic" sz="half" idx="21"/>
          </p:nvPr>
        </p:nvSpPr>
        <p:spPr>
          <a:xfrm>
            <a:off x="3643086" y="2678790"/>
            <a:ext cx="8548914" cy="336323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46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7373259" y="1117600"/>
            <a:ext cx="4818742" cy="9144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grpSp>
        <p:nvGrpSpPr>
          <p:cNvPr id="52" name="Group 6"/>
          <p:cNvGrpSpPr/>
          <p:nvPr/>
        </p:nvGrpSpPr>
        <p:grpSpPr>
          <a:xfrm>
            <a:off x="1391255" y="3574707"/>
            <a:ext cx="816348" cy="1224843"/>
            <a:chOff x="0" y="0"/>
            <a:chExt cx="816346" cy="1224842"/>
          </a:xfrm>
        </p:grpSpPr>
        <p:sp>
          <p:nvSpPr>
            <p:cNvPr id="28" name="Oval 7"/>
            <p:cNvSpPr/>
            <p:nvPr/>
          </p:nvSpPr>
          <p:spPr>
            <a:xfrm rot="5400000">
              <a:off x="727442" y="-1"/>
              <a:ext cx="88901" cy="88901"/>
            </a:xfrm>
            <a:prstGeom prst="ellipse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E71FA"/>
                  </a:solidFill>
                </a:defRPr>
              </a:pPr>
              <a:endParaRPr/>
            </a:p>
          </p:txBody>
        </p:sp>
        <p:sp>
          <p:nvSpPr>
            <p:cNvPr id="29" name="Oval 8"/>
            <p:cNvSpPr/>
            <p:nvPr/>
          </p:nvSpPr>
          <p:spPr>
            <a:xfrm rot="5400000">
              <a:off x="727443" y="227189"/>
              <a:ext cx="88901" cy="88901"/>
            </a:xfrm>
            <a:prstGeom prst="ellipse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E71FA"/>
                  </a:solidFill>
                </a:defRPr>
              </a:pPr>
              <a:endParaRPr/>
            </a:p>
          </p:txBody>
        </p:sp>
        <p:sp>
          <p:nvSpPr>
            <p:cNvPr id="30" name="Oval 9"/>
            <p:cNvSpPr/>
            <p:nvPr/>
          </p:nvSpPr>
          <p:spPr>
            <a:xfrm rot="5400000">
              <a:off x="727444" y="454377"/>
              <a:ext cx="88901" cy="88901"/>
            </a:xfrm>
            <a:prstGeom prst="ellipse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E71FA"/>
                  </a:solidFill>
                </a:defRPr>
              </a:pPr>
              <a:endParaRPr/>
            </a:p>
          </p:txBody>
        </p:sp>
        <p:sp>
          <p:nvSpPr>
            <p:cNvPr id="31" name="Oval 10"/>
            <p:cNvSpPr/>
            <p:nvPr/>
          </p:nvSpPr>
          <p:spPr>
            <a:xfrm rot="5400000">
              <a:off x="727444" y="681564"/>
              <a:ext cx="88901" cy="88901"/>
            </a:xfrm>
            <a:prstGeom prst="ellipse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E71FA"/>
                  </a:solidFill>
                </a:defRPr>
              </a:pPr>
              <a:endParaRPr/>
            </a:p>
          </p:txBody>
        </p:sp>
        <p:sp>
          <p:nvSpPr>
            <p:cNvPr id="32" name="Oval 11"/>
            <p:cNvSpPr/>
            <p:nvPr/>
          </p:nvSpPr>
          <p:spPr>
            <a:xfrm rot="5400000">
              <a:off x="727445" y="908754"/>
              <a:ext cx="88901" cy="88901"/>
            </a:xfrm>
            <a:prstGeom prst="ellipse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E71FA"/>
                  </a:solidFill>
                </a:defRPr>
              </a:pPr>
              <a:endParaRPr/>
            </a:p>
          </p:txBody>
        </p:sp>
        <p:sp>
          <p:nvSpPr>
            <p:cNvPr id="33" name="Oval 12"/>
            <p:cNvSpPr/>
            <p:nvPr/>
          </p:nvSpPr>
          <p:spPr>
            <a:xfrm rot="5400000">
              <a:off x="727446" y="1135942"/>
              <a:ext cx="88901" cy="88901"/>
            </a:xfrm>
            <a:prstGeom prst="ellipse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E71FA"/>
                  </a:solidFill>
                </a:defRPr>
              </a:pPr>
              <a:endParaRPr/>
            </a:p>
          </p:txBody>
        </p:sp>
        <p:sp>
          <p:nvSpPr>
            <p:cNvPr id="34" name="Oval 13"/>
            <p:cNvSpPr/>
            <p:nvPr/>
          </p:nvSpPr>
          <p:spPr>
            <a:xfrm rot="5400000">
              <a:off x="484961" y="-1"/>
              <a:ext cx="88901" cy="88901"/>
            </a:xfrm>
            <a:prstGeom prst="ellipse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E71FA"/>
                  </a:solidFill>
                </a:defRPr>
              </a:pPr>
              <a:endParaRPr/>
            </a:p>
          </p:txBody>
        </p:sp>
        <p:sp>
          <p:nvSpPr>
            <p:cNvPr id="35" name="Oval 14"/>
            <p:cNvSpPr/>
            <p:nvPr/>
          </p:nvSpPr>
          <p:spPr>
            <a:xfrm rot="5400000">
              <a:off x="484962" y="227189"/>
              <a:ext cx="88901" cy="88901"/>
            </a:xfrm>
            <a:prstGeom prst="ellipse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E71FA"/>
                  </a:solidFill>
                </a:defRPr>
              </a:pPr>
              <a:endParaRPr/>
            </a:p>
          </p:txBody>
        </p:sp>
        <p:sp>
          <p:nvSpPr>
            <p:cNvPr id="36" name="Oval 15"/>
            <p:cNvSpPr/>
            <p:nvPr/>
          </p:nvSpPr>
          <p:spPr>
            <a:xfrm rot="5400000">
              <a:off x="484963" y="454377"/>
              <a:ext cx="88901" cy="88901"/>
            </a:xfrm>
            <a:prstGeom prst="ellipse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E71FA"/>
                  </a:solidFill>
                </a:defRPr>
              </a:pPr>
              <a:endParaRPr/>
            </a:p>
          </p:txBody>
        </p:sp>
        <p:sp>
          <p:nvSpPr>
            <p:cNvPr id="37" name="Oval 16"/>
            <p:cNvSpPr/>
            <p:nvPr/>
          </p:nvSpPr>
          <p:spPr>
            <a:xfrm rot="5400000">
              <a:off x="484963" y="681564"/>
              <a:ext cx="88901" cy="88901"/>
            </a:xfrm>
            <a:prstGeom prst="ellipse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E71FA"/>
                  </a:solidFill>
                </a:defRPr>
              </a:pPr>
              <a:endParaRPr/>
            </a:p>
          </p:txBody>
        </p:sp>
        <p:sp>
          <p:nvSpPr>
            <p:cNvPr id="38" name="Oval 17"/>
            <p:cNvSpPr/>
            <p:nvPr/>
          </p:nvSpPr>
          <p:spPr>
            <a:xfrm rot="5400000">
              <a:off x="484964" y="908754"/>
              <a:ext cx="88901" cy="88901"/>
            </a:xfrm>
            <a:prstGeom prst="ellipse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E71FA"/>
                  </a:solidFill>
                </a:defRPr>
              </a:pPr>
              <a:endParaRPr/>
            </a:p>
          </p:txBody>
        </p:sp>
        <p:sp>
          <p:nvSpPr>
            <p:cNvPr id="39" name="Oval 18"/>
            <p:cNvSpPr/>
            <p:nvPr/>
          </p:nvSpPr>
          <p:spPr>
            <a:xfrm rot="5400000">
              <a:off x="484965" y="1135942"/>
              <a:ext cx="88901" cy="88901"/>
            </a:xfrm>
            <a:prstGeom prst="ellipse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E71FA"/>
                  </a:solidFill>
                </a:defRPr>
              </a:pPr>
              <a:endParaRPr/>
            </a:p>
          </p:txBody>
        </p:sp>
        <p:sp>
          <p:nvSpPr>
            <p:cNvPr id="40" name="Oval 19"/>
            <p:cNvSpPr/>
            <p:nvPr/>
          </p:nvSpPr>
          <p:spPr>
            <a:xfrm rot="5400000">
              <a:off x="242480" y="-1"/>
              <a:ext cx="88901" cy="88901"/>
            </a:xfrm>
            <a:prstGeom prst="ellipse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E71FA"/>
                  </a:solidFill>
                </a:defRPr>
              </a:pPr>
              <a:endParaRPr/>
            </a:p>
          </p:txBody>
        </p:sp>
        <p:sp>
          <p:nvSpPr>
            <p:cNvPr id="41" name="Oval 20"/>
            <p:cNvSpPr/>
            <p:nvPr/>
          </p:nvSpPr>
          <p:spPr>
            <a:xfrm rot="5400000">
              <a:off x="242481" y="227189"/>
              <a:ext cx="88901" cy="88901"/>
            </a:xfrm>
            <a:prstGeom prst="ellipse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E71FA"/>
                  </a:solidFill>
                </a:defRPr>
              </a:pPr>
              <a:endParaRPr/>
            </a:p>
          </p:txBody>
        </p:sp>
        <p:sp>
          <p:nvSpPr>
            <p:cNvPr id="42" name="Oval 21"/>
            <p:cNvSpPr/>
            <p:nvPr/>
          </p:nvSpPr>
          <p:spPr>
            <a:xfrm rot="5400000">
              <a:off x="242482" y="454377"/>
              <a:ext cx="88901" cy="88901"/>
            </a:xfrm>
            <a:prstGeom prst="ellipse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E71FA"/>
                  </a:solidFill>
                </a:defRPr>
              </a:pPr>
              <a:endParaRPr/>
            </a:p>
          </p:txBody>
        </p:sp>
        <p:sp>
          <p:nvSpPr>
            <p:cNvPr id="43" name="Oval 22"/>
            <p:cNvSpPr/>
            <p:nvPr/>
          </p:nvSpPr>
          <p:spPr>
            <a:xfrm rot="5400000">
              <a:off x="242482" y="681564"/>
              <a:ext cx="88901" cy="88901"/>
            </a:xfrm>
            <a:prstGeom prst="ellipse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E71FA"/>
                  </a:solidFill>
                </a:defRPr>
              </a:pPr>
              <a:endParaRPr/>
            </a:p>
          </p:txBody>
        </p:sp>
        <p:sp>
          <p:nvSpPr>
            <p:cNvPr id="44" name="Oval 23"/>
            <p:cNvSpPr/>
            <p:nvPr/>
          </p:nvSpPr>
          <p:spPr>
            <a:xfrm rot="5400000">
              <a:off x="242483" y="908754"/>
              <a:ext cx="88901" cy="88901"/>
            </a:xfrm>
            <a:prstGeom prst="ellipse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E71FA"/>
                  </a:solidFill>
                </a:defRPr>
              </a:pPr>
              <a:endParaRPr/>
            </a:p>
          </p:txBody>
        </p:sp>
        <p:sp>
          <p:nvSpPr>
            <p:cNvPr id="45" name="Oval 24"/>
            <p:cNvSpPr/>
            <p:nvPr/>
          </p:nvSpPr>
          <p:spPr>
            <a:xfrm rot="5400000">
              <a:off x="242484" y="1135942"/>
              <a:ext cx="88901" cy="88901"/>
            </a:xfrm>
            <a:prstGeom prst="ellipse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E71FA"/>
                  </a:solidFill>
                </a:defRPr>
              </a:pPr>
              <a:endParaRPr/>
            </a:p>
          </p:txBody>
        </p:sp>
        <p:sp>
          <p:nvSpPr>
            <p:cNvPr id="46" name="Oval 25"/>
            <p:cNvSpPr/>
            <p:nvPr/>
          </p:nvSpPr>
          <p:spPr>
            <a:xfrm rot="5400000">
              <a:off x="-1" y="-1"/>
              <a:ext cx="88901" cy="88901"/>
            </a:xfrm>
            <a:prstGeom prst="ellipse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E71FA"/>
                  </a:solidFill>
                </a:defRPr>
              </a:pPr>
              <a:endParaRPr/>
            </a:p>
          </p:txBody>
        </p:sp>
        <p:sp>
          <p:nvSpPr>
            <p:cNvPr id="47" name="Oval 26"/>
            <p:cNvSpPr/>
            <p:nvPr/>
          </p:nvSpPr>
          <p:spPr>
            <a:xfrm rot="5400000">
              <a:off x="0" y="227189"/>
              <a:ext cx="88901" cy="88901"/>
            </a:xfrm>
            <a:prstGeom prst="ellipse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E71FA"/>
                  </a:solidFill>
                </a:defRPr>
              </a:pPr>
              <a:endParaRPr/>
            </a:p>
          </p:txBody>
        </p:sp>
        <p:sp>
          <p:nvSpPr>
            <p:cNvPr id="48" name="Oval 27"/>
            <p:cNvSpPr/>
            <p:nvPr/>
          </p:nvSpPr>
          <p:spPr>
            <a:xfrm rot="5400000">
              <a:off x="1" y="454377"/>
              <a:ext cx="88901" cy="88901"/>
            </a:xfrm>
            <a:prstGeom prst="ellipse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E71FA"/>
                  </a:solidFill>
                </a:defRPr>
              </a:pPr>
              <a:endParaRPr/>
            </a:p>
          </p:txBody>
        </p:sp>
        <p:sp>
          <p:nvSpPr>
            <p:cNvPr id="49" name="Oval 28"/>
            <p:cNvSpPr/>
            <p:nvPr/>
          </p:nvSpPr>
          <p:spPr>
            <a:xfrm rot="5400000">
              <a:off x="1" y="681564"/>
              <a:ext cx="88901" cy="88901"/>
            </a:xfrm>
            <a:prstGeom prst="ellipse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E71FA"/>
                  </a:solidFill>
                </a:defRPr>
              </a:pPr>
              <a:endParaRPr/>
            </a:p>
          </p:txBody>
        </p:sp>
        <p:sp>
          <p:nvSpPr>
            <p:cNvPr id="50" name="Oval 29"/>
            <p:cNvSpPr/>
            <p:nvPr/>
          </p:nvSpPr>
          <p:spPr>
            <a:xfrm rot="5400000">
              <a:off x="2" y="908754"/>
              <a:ext cx="88901" cy="88901"/>
            </a:xfrm>
            <a:prstGeom prst="ellipse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E71FA"/>
                  </a:solidFill>
                </a:defRPr>
              </a:pPr>
              <a:endParaRPr/>
            </a:p>
          </p:txBody>
        </p:sp>
        <p:sp>
          <p:nvSpPr>
            <p:cNvPr id="51" name="Oval 30"/>
            <p:cNvSpPr/>
            <p:nvPr/>
          </p:nvSpPr>
          <p:spPr>
            <a:xfrm rot="5400000">
              <a:off x="3" y="1135942"/>
              <a:ext cx="88901" cy="88901"/>
            </a:xfrm>
            <a:prstGeom prst="ellipse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E71FA"/>
                  </a:solidFill>
                </a:defRPr>
              </a:pPr>
              <a:endParaRPr/>
            </a:p>
          </p:txBody>
        </p:sp>
      </p:grpSp>
      <p:grpSp>
        <p:nvGrpSpPr>
          <p:cNvPr id="77" name="Group 31"/>
          <p:cNvGrpSpPr/>
          <p:nvPr/>
        </p:nvGrpSpPr>
        <p:grpSpPr>
          <a:xfrm>
            <a:off x="10168904" y="4826001"/>
            <a:ext cx="1224843" cy="816348"/>
            <a:chOff x="0" y="0"/>
            <a:chExt cx="1224842" cy="816346"/>
          </a:xfrm>
        </p:grpSpPr>
        <p:sp>
          <p:nvSpPr>
            <p:cNvPr id="53" name="Oval 32"/>
            <p:cNvSpPr/>
            <p:nvPr/>
          </p:nvSpPr>
          <p:spPr>
            <a:xfrm>
              <a:off x="-1" y="4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2E71FA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E71FA"/>
                  </a:solidFill>
                </a:defRPr>
              </a:pPr>
              <a:endParaRPr/>
            </a:p>
          </p:txBody>
        </p:sp>
        <p:sp>
          <p:nvSpPr>
            <p:cNvPr id="54" name="Oval 33"/>
            <p:cNvSpPr/>
            <p:nvPr/>
          </p:nvSpPr>
          <p:spPr>
            <a:xfrm>
              <a:off x="227188" y="3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2E71FA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E71FA"/>
                  </a:solidFill>
                </a:defRPr>
              </a:pPr>
              <a:endParaRPr/>
            </a:p>
          </p:txBody>
        </p:sp>
        <p:sp>
          <p:nvSpPr>
            <p:cNvPr id="55" name="Oval 34"/>
            <p:cNvSpPr/>
            <p:nvPr/>
          </p:nvSpPr>
          <p:spPr>
            <a:xfrm>
              <a:off x="454377" y="2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2E71FA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E71FA"/>
                  </a:solidFill>
                </a:defRPr>
              </a:pPr>
              <a:endParaRPr/>
            </a:p>
          </p:txBody>
        </p:sp>
        <p:sp>
          <p:nvSpPr>
            <p:cNvPr id="56" name="Oval 35"/>
            <p:cNvSpPr/>
            <p:nvPr/>
          </p:nvSpPr>
          <p:spPr>
            <a:xfrm>
              <a:off x="681564" y="2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2E71FA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E71FA"/>
                  </a:solidFill>
                </a:defRPr>
              </a:pPr>
              <a:endParaRPr/>
            </a:p>
          </p:txBody>
        </p:sp>
        <p:sp>
          <p:nvSpPr>
            <p:cNvPr id="57" name="Oval 36"/>
            <p:cNvSpPr/>
            <p:nvPr/>
          </p:nvSpPr>
          <p:spPr>
            <a:xfrm>
              <a:off x="908754" y="1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2E71FA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E71FA"/>
                  </a:solidFill>
                </a:defRPr>
              </a:pPr>
              <a:endParaRPr/>
            </a:p>
          </p:txBody>
        </p:sp>
        <p:sp>
          <p:nvSpPr>
            <p:cNvPr id="58" name="Oval 37"/>
            <p:cNvSpPr/>
            <p:nvPr/>
          </p:nvSpPr>
          <p:spPr>
            <a:xfrm>
              <a:off x="1135942" y="0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2E71FA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E71FA"/>
                  </a:solidFill>
                </a:defRPr>
              </a:pPr>
              <a:endParaRPr/>
            </a:p>
          </p:txBody>
        </p:sp>
        <p:sp>
          <p:nvSpPr>
            <p:cNvPr id="59" name="Oval 38"/>
            <p:cNvSpPr/>
            <p:nvPr/>
          </p:nvSpPr>
          <p:spPr>
            <a:xfrm>
              <a:off x="-1" y="242485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2E71FA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E71FA"/>
                  </a:solidFill>
                </a:defRPr>
              </a:pPr>
              <a:endParaRPr/>
            </a:p>
          </p:txBody>
        </p:sp>
        <p:sp>
          <p:nvSpPr>
            <p:cNvPr id="60" name="Oval 39"/>
            <p:cNvSpPr/>
            <p:nvPr/>
          </p:nvSpPr>
          <p:spPr>
            <a:xfrm>
              <a:off x="227188" y="242483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2E71FA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E71FA"/>
                  </a:solidFill>
                </a:defRPr>
              </a:pPr>
              <a:endParaRPr/>
            </a:p>
          </p:txBody>
        </p:sp>
        <p:sp>
          <p:nvSpPr>
            <p:cNvPr id="61" name="Oval 40"/>
            <p:cNvSpPr/>
            <p:nvPr/>
          </p:nvSpPr>
          <p:spPr>
            <a:xfrm>
              <a:off x="454377" y="242482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2E71FA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E71FA"/>
                  </a:solidFill>
                </a:defRPr>
              </a:pPr>
              <a:endParaRPr/>
            </a:p>
          </p:txBody>
        </p:sp>
        <p:sp>
          <p:nvSpPr>
            <p:cNvPr id="62" name="Oval 41"/>
            <p:cNvSpPr/>
            <p:nvPr/>
          </p:nvSpPr>
          <p:spPr>
            <a:xfrm>
              <a:off x="681564" y="242482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2E71FA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E71FA"/>
                  </a:solidFill>
                </a:defRPr>
              </a:pPr>
              <a:endParaRPr/>
            </a:p>
          </p:txBody>
        </p:sp>
        <p:sp>
          <p:nvSpPr>
            <p:cNvPr id="63" name="Oval 42"/>
            <p:cNvSpPr/>
            <p:nvPr/>
          </p:nvSpPr>
          <p:spPr>
            <a:xfrm>
              <a:off x="908754" y="242482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2E71FA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E71FA"/>
                  </a:solidFill>
                </a:defRPr>
              </a:pPr>
              <a:endParaRPr/>
            </a:p>
          </p:txBody>
        </p:sp>
        <p:sp>
          <p:nvSpPr>
            <p:cNvPr id="64" name="Oval 43"/>
            <p:cNvSpPr/>
            <p:nvPr/>
          </p:nvSpPr>
          <p:spPr>
            <a:xfrm>
              <a:off x="1135942" y="242481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2E71FA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E71FA"/>
                  </a:solidFill>
                </a:defRPr>
              </a:pPr>
              <a:endParaRPr/>
            </a:p>
          </p:txBody>
        </p:sp>
        <p:sp>
          <p:nvSpPr>
            <p:cNvPr id="65" name="Oval 44"/>
            <p:cNvSpPr/>
            <p:nvPr/>
          </p:nvSpPr>
          <p:spPr>
            <a:xfrm>
              <a:off x="-1" y="484965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2E71FA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E71FA"/>
                  </a:solidFill>
                </a:defRPr>
              </a:pPr>
              <a:endParaRPr/>
            </a:p>
          </p:txBody>
        </p:sp>
        <p:sp>
          <p:nvSpPr>
            <p:cNvPr id="66" name="Oval 45"/>
            <p:cNvSpPr/>
            <p:nvPr/>
          </p:nvSpPr>
          <p:spPr>
            <a:xfrm>
              <a:off x="227188" y="484964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2E71FA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E71FA"/>
                  </a:solidFill>
                </a:defRPr>
              </a:pPr>
              <a:endParaRPr/>
            </a:p>
          </p:txBody>
        </p:sp>
        <p:sp>
          <p:nvSpPr>
            <p:cNvPr id="67" name="Oval 46"/>
            <p:cNvSpPr/>
            <p:nvPr/>
          </p:nvSpPr>
          <p:spPr>
            <a:xfrm>
              <a:off x="454377" y="484964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2E71FA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E71FA"/>
                  </a:solidFill>
                </a:defRPr>
              </a:pPr>
              <a:endParaRPr/>
            </a:p>
          </p:txBody>
        </p:sp>
        <p:sp>
          <p:nvSpPr>
            <p:cNvPr id="68" name="Oval 47"/>
            <p:cNvSpPr/>
            <p:nvPr/>
          </p:nvSpPr>
          <p:spPr>
            <a:xfrm>
              <a:off x="681564" y="484964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2E71FA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E71FA"/>
                  </a:solidFill>
                </a:defRPr>
              </a:pPr>
              <a:endParaRPr/>
            </a:p>
          </p:txBody>
        </p:sp>
        <p:sp>
          <p:nvSpPr>
            <p:cNvPr id="69" name="Oval 48"/>
            <p:cNvSpPr/>
            <p:nvPr/>
          </p:nvSpPr>
          <p:spPr>
            <a:xfrm>
              <a:off x="908754" y="484962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2E71FA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E71FA"/>
                  </a:solidFill>
                </a:defRPr>
              </a:pPr>
              <a:endParaRPr/>
            </a:p>
          </p:txBody>
        </p:sp>
        <p:sp>
          <p:nvSpPr>
            <p:cNvPr id="70" name="Oval 49"/>
            <p:cNvSpPr/>
            <p:nvPr/>
          </p:nvSpPr>
          <p:spPr>
            <a:xfrm>
              <a:off x="1135942" y="484961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2E71FA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E71FA"/>
                  </a:solidFill>
                </a:defRPr>
              </a:pPr>
              <a:endParaRPr/>
            </a:p>
          </p:txBody>
        </p:sp>
        <p:sp>
          <p:nvSpPr>
            <p:cNvPr id="71" name="Oval 50"/>
            <p:cNvSpPr/>
            <p:nvPr/>
          </p:nvSpPr>
          <p:spPr>
            <a:xfrm>
              <a:off x="-1" y="727446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2E71FA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E71FA"/>
                  </a:solidFill>
                </a:defRPr>
              </a:pPr>
              <a:endParaRPr/>
            </a:p>
          </p:txBody>
        </p:sp>
        <p:sp>
          <p:nvSpPr>
            <p:cNvPr id="72" name="Oval 51"/>
            <p:cNvSpPr/>
            <p:nvPr/>
          </p:nvSpPr>
          <p:spPr>
            <a:xfrm>
              <a:off x="227188" y="727445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2E71FA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E71FA"/>
                  </a:solidFill>
                </a:defRPr>
              </a:pPr>
              <a:endParaRPr/>
            </a:p>
          </p:txBody>
        </p:sp>
        <p:sp>
          <p:nvSpPr>
            <p:cNvPr id="73" name="Oval 52"/>
            <p:cNvSpPr/>
            <p:nvPr/>
          </p:nvSpPr>
          <p:spPr>
            <a:xfrm>
              <a:off x="454377" y="727444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2E71FA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E71FA"/>
                  </a:solidFill>
                </a:defRPr>
              </a:pPr>
              <a:endParaRPr/>
            </a:p>
          </p:txBody>
        </p:sp>
        <p:sp>
          <p:nvSpPr>
            <p:cNvPr id="74" name="Oval 53"/>
            <p:cNvSpPr/>
            <p:nvPr/>
          </p:nvSpPr>
          <p:spPr>
            <a:xfrm>
              <a:off x="681564" y="727444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2E71FA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E71FA"/>
                  </a:solidFill>
                </a:defRPr>
              </a:pPr>
              <a:endParaRPr/>
            </a:p>
          </p:txBody>
        </p:sp>
        <p:sp>
          <p:nvSpPr>
            <p:cNvPr id="75" name="Oval 54"/>
            <p:cNvSpPr/>
            <p:nvPr/>
          </p:nvSpPr>
          <p:spPr>
            <a:xfrm>
              <a:off x="908754" y="727443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2E71FA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E71FA"/>
                  </a:solidFill>
                </a:defRPr>
              </a:pPr>
              <a:endParaRPr/>
            </a:p>
          </p:txBody>
        </p:sp>
        <p:sp>
          <p:nvSpPr>
            <p:cNvPr id="76" name="Oval 55"/>
            <p:cNvSpPr/>
            <p:nvPr/>
          </p:nvSpPr>
          <p:spPr>
            <a:xfrm>
              <a:off x="1135942" y="727442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2E71FA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E71FA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icture Placeholder 38"/>
          <p:cNvSpPr>
            <a:spLocks noGrp="1"/>
          </p:cNvSpPr>
          <p:nvPr>
            <p:ph type="pic" sz="half" idx="21"/>
          </p:nvPr>
        </p:nvSpPr>
        <p:spPr>
          <a:xfrm>
            <a:off x="3352799" y="734674"/>
            <a:ext cx="8839201" cy="34861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54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7241336" y="4694577"/>
            <a:ext cx="1428751" cy="14287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5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Title Slide">
    <p:bg>
      <p:bgPr>
        <a:gradFill flip="none" rotWithShape="1">
          <a:gsLst>
            <a:gs pos="0">
              <a:srgbClr val="2871FA"/>
            </a:gs>
            <a:gs pos="100000">
              <a:srgbClr val="6717CD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traight Connector 6"/>
          <p:cNvSpPr/>
          <p:nvPr/>
        </p:nvSpPr>
        <p:spPr>
          <a:xfrm>
            <a:off x="0" y="2675964"/>
            <a:ext cx="12192000" cy="1"/>
          </a:xfrm>
          <a:prstGeom prst="line">
            <a:avLst/>
          </a:prstGeom>
          <a:ln w="41275">
            <a:solidFill>
              <a:srgbClr val="FFD96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63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3703463" y="1496893"/>
            <a:ext cx="2249716" cy="268514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64" name="Picture Placeholder 17"/>
          <p:cNvSpPr>
            <a:spLocks noGrp="1"/>
          </p:cNvSpPr>
          <p:nvPr>
            <p:ph type="pic" sz="quarter" idx="22"/>
          </p:nvPr>
        </p:nvSpPr>
        <p:spPr>
          <a:xfrm>
            <a:off x="6221691" y="937261"/>
            <a:ext cx="2718597" cy="32447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65" name="Picture Placeholder 18"/>
          <p:cNvSpPr>
            <a:spLocks noGrp="1"/>
          </p:cNvSpPr>
          <p:nvPr>
            <p:ph type="pic" sz="quarter" idx="23"/>
          </p:nvPr>
        </p:nvSpPr>
        <p:spPr>
          <a:xfrm>
            <a:off x="9206845" y="1496893"/>
            <a:ext cx="2249716" cy="268514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66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1185235" y="1496893"/>
            <a:ext cx="2249716" cy="268514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67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68" name="Rectangle 4"/>
          <p:cNvSpPr/>
          <p:nvPr/>
        </p:nvSpPr>
        <p:spPr>
          <a:xfrm>
            <a:off x="6221691" y="4182035"/>
            <a:ext cx="2718597" cy="2675965"/>
          </a:xfrm>
          <a:prstGeom prst="rect">
            <a:avLst/>
          </a:prstGeom>
          <a:gradFill>
            <a:gsLst>
              <a:gs pos="0">
                <a:srgbClr val="2871FA"/>
              </a:gs>
              <a:gs pos="100000">
                <a:srgbClr val="6717CD"/>
              </a:gs>
            </a:gsLst>
            <a:lin ang="27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672491" y="1805938"/>
            <a:ext cx="3101840" cy="327014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76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3604907" y="1854026"/>
            <a:ext cx="4982186" cy="317397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84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Rectangle 4"/>
          <p:cNvSpPr/>
          <p:nvPr/>
        </p:nvSpPr>
        <p:spPr>
          <a:xfrm>
            <a:off x="5486400" y="0"/>
            <a:ext cx="6705600" cy="6858000"/>
          </a:xfrm>
          <a:prstGeom prst="rect">
            <a:avLst/>
          </a:prstGeom>
          <a:gradFill>
            <a:gsLst>
              <a:gs pos="0">
                <a:srgbClr val="2871FA"/>
              </a:gs>
              <a:gs pos="100000">
                <a:srgbClr val="6717CD"/>
              </a:gs>
            </a:gsLst>
            <a:lin ang="27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2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4482562" y="1805938"/>
            <a:ext cx="3226875" cy="327015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9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728044" y="4063782"/>
            <a:ext cx="973757" cy="97375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01" name="Rectangle 4"/>
          <p:cNvSpPr/>
          <p:nvPr/>
        </p:nvSpPr>
        <p:spPr>
          <a:xfrm>
            <a:off x="4063998" y="0"/>
            <a:ext cx="4034972" cy="6858000"/>
          </a:xfrm>
          <a:prstGeom prst="rect">
            <a:avLst/>
          </a:prstGeom>
          <a:gradFill>
            <a:gsLst>
              <a:gs pos="0">
                <a:srgbClr val="2871FA"/>
              </a:gs>
              <a:gs pos="100000">
                <a:srgbClr val="6717CD"/>
              </a:gs>
            </a:gsLst>
            <a:lin ang="27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2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4542675" y="1854027"/>
            <a:ext cx="3106650" cy="317397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03" name="Picture Placeholder 16"/>
          <p:cNvSpPr>
            <a:spLocks noGrp="1"/>
          </p:cNvSpPr>
          <p:nvPr>
            <p:ph type="pic" sz="quarter" idx="23"/>
          </p:nvPr>
        </p:nvSpPr>
        <p:spPr>
          <a:xfrm>
            <a:off x="8928861" y="959889"/>
            <a:ext cx="973757" cy="97375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04" name="Picture Placeholder 17"/>
          <p:cNvSpPr>
            <a:spLocks noGrp="1"/>
          </p:cNvSpPr>
          <p:nvPr>
            <p:ph type="pic" sz="quarter" idx="24"/>
          </p:nvPr>
        </p:nvSpPr>
        <p:spPr>
          <a:xfrm>
            <a:off x="8928861" y="3542391"/>
            <a:ext cx="973757" cy="97375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0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85659" y="4030917"/>
            <a:ext cx="1251887" cy="125188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1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Rectangle 4"/>
          <p:cNvSpPr/>
          <p:nvPr/>
        </p:nvSpPr>
        <p:spPr>
          <a:xfrm>
            <a:off x="4934858" y="0"/>
            <a:ext cx="2322286" cy="6858000"/>
          </a:xfrm>
          <a:prstGeom prst="rect">
            <a:avLst/>
          </a:prstGeom>
          <a:gradFill>
            <a:gsLst>
              <a:gs pos="0">
                <a:srgbClr val="2871FA"/>
              </a:gs>
              <a:gs pos="100000">
                <a:srgbClr val="6717CD"/>
              </a:gs>
            </a:gsLst>
            <a:lin ang="2700000"/>
          </a:gra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1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4136573" y="2152292"/>
            <a:ext cx="1596571" cy="159657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22" name="Picture Placeholder 16"/>
          <p:cNvSpPr>
            <a:spLocks noGrp="1"/>
          </p:cNvSpPr>
          <p:nvPr>
            <p:ph type="pic" sz="quarter" idx="22"/>
          </p:nvPr>
        </p:nvSpPr>
        <p:spPr>
          <a:xfrm>
            <a:off x="6458858" y="3556348"/>
            <a:ext cx="1596571" cy="159657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23" name="Picture Placeholder 17"/>
          <p:cNvSpPr>
            <a:spLocks noGrp="1"/>
          </p:cNvSpPr>
          <p:nvPr>
            <p:ph type="pic" sz="quarter" idx="23"/>
          </p:nvPr>
        </p:nvSpPr>
        <p:spPr>
          <a:xfrm>
            <a:off x="4136573" y="4670878"/>
            <a:ext cx="1596571" cy="159657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2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6458858" y="1037763"/>
            <a:ext cx="1596571" cy="159657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2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Rectangle 4"/>
          <p:cNvSpPr/>
          <p:nvPr/>
        </p:nvSpPr>
        <p:spPr>
          <a:xfrm>
            <a:off x="5372100" y="0"/>
            <a:ext cx="6819900" cy="6858000"/>
          </a:xfrm>
          <a:prstGeom prst="rect">
            <a:avLst/>
          </a:prstGeom>
          <a:gradFill>
            <a:gsLst>
              <a:gs pos="0">
                <a:srgbClr val="2871FA"/>
              </a:gs>
              <a:gs pos="100000">
                <a:srgbClr val="6717CD"/>
              </a:gs>
            </a:gsLst>
            <a:lin ang="27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3" name="Picture Placeholder 38"/>
          <p:cNvSpPr>
            <a:spLocks noGrp="1"/>
          </p:cNvSpPr>
          <p:nvPr>
            <p:ph type="pic" idx="21"/>
          </p:nvPr>
        </p:nvSpPr>
        <p:spPr>
          <a:xfrm>
            <a:off x="0" y="0"/>
            <a:ext cx="5372101" cy="6858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34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2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1" cy="512332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4"/>
          <p:cNvSpPr/>
          <p:nvPr/>
        </p:nvSpPr>
        <p:spPr>
          <a:xfrm>
            <a:off x="7126513" y="0"/>
            <a:ext cx="5065486" cy="6858000"/>
          </a:xfrm>
          <a:prstGeom prst="rect">
            <a:avLst/>
          </a:prstGeom>
          <a:gradFill>
            <a:gsLst>
              <a:gs pos="0">
                <a:srgbClr val="2871FA"/>
              </a:gs>
              <a:gs pos="100000">
                <a:srgbClr val="6717CD"/>
              </a:gs>
            </a:gsLst>
            <a:lin ang="27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5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9966463" y="1166519"/>
            <a:ext cx="1282223" cy="128222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6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7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4992916" y="0"/>
            <a:ext cx="2133599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Slide">
    <p:bg>
      <p:bgPr>
        <a:gradFill flip="none" rotWithShape="1">
          <a:gsLst>
            <a:gs pos="0">
              <a:srgbClr val="2871FA"/>
            </a:gs>
            <a:gs pos="100000">
              <a:srgbClr val="6717CD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0" y="682169"/>
            <a:ext cx="3222172" cy="617583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50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2206171" y="2413000"/>
            <a:ext cx="2032001" cy="2032000"/>
          </a:xfrm>
          <a:prstGeom prst="rect">
            <a:avLst/>
          </a:prstGeom>
          <a:ln w="635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5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2" name="Freeform: Shape 8"/>
          <p:cNvSpPr/>
          <p:nvPr/>
        </p:nvSpPr>
        <p:spPr>
          <a:xfrm>
            <a:off x="8084457" y="642256"/>
            <a:ext cx="4107544" cy="5573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654" y="0"/>
                </a:moveTo>
                <a:cubicBezTo>
                  <a:pt x="16678" y="0"/>
                  <a:pt x="18605" y="302"/>
                  <a:pt x="20359" y="849"/>
                </a:cubicBezTo>
                <a:lnTo>
                  <a:pt x="21600" y="1289"/>
                </a:lnTo>
                <a:lnTo>
                  <a:pt x="21600" y="20311"/>
                </a:lnTo>
                <a:lnTo>
                  <a:pt x="20359" y="20751"/>
                </a:lnTo>
                <a:cubicBezTo>
                  <a:pt x="18605" y="21298"/>
                  <a:pt x="16678" y="21600"/>
                  <a:pt x="14654" y="21600"/>
                </a:cubicBezTo>
                <a:cubicBezTo>
                  <a:pt x="6561" y="21600"/>
                  <a:pt x="0" y="16765"/>
                  <a:pt x="0" y="10800"/>
                </a:cubicBezTo>
                <a:cubicBezTo>
                  <a:pt x="0" y="4835"/>
                  <a:pt x="6561" y="0"/>
                  <a:pt x="14654" y="0"/>
                </a:cubicBezTo>
                <a:close/>
              </a:path>
            </a:pathLst>
          </a:custGeom>
          <a:gradFill>
            <a:gsLst>
              <a:gs pos="0">
                <a:srgbClr val="2871FA">
                  <a:alpha val="54000"/>
                </a:srgbClr>
              </a:gs>
              <a:gs pos="100000">
                <a:srgbClr val="6717CD"/>
              </a:gs>
            </a:gsLst>
            <a:lin ang="27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69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9271135" y="1982811"/>
            <a:ext cx="1446189" cy="144618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70" name="Rectangle 3"/>
          <p:cNvSpPr/>
          <p:nvPr/>
        </p:nvSpPr>
        <p:spPr>
          <a:xfrm>
            <a:off x="0" y="0"/>
            <a:ext cx="8490857" cy="6858000"/>
          </a:xfrm>
          <a:prstGeom prst="rect">
            <a:avLst/>
          </a:prstGeom>
          <a:gradFill>
            <a:gsLst>
              <a:gs pos="0">
                <a:srgbClr val="2871FA"/>
              </a:gs>
              <a:gs pos="100000">
                <a:srgbClr val="6717CD"/>
              </a:gs>
            </a:gsLst>
            <a:lin ang="27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erson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icture Placeholder 3"/>
          <p:cNvSpPr>
            <a:spLocks noGrp="1"/>
          </p:cNvSpPr>
          <p:nvPr>
            <p:ph type="pic" idx="21"/>
          </p:nvPr>
        </p:nvSpPr>
        <p:spPr>
          <a:xfrm>
            <a:off x="6347014" y="0"/>
            <a:ext cx="5844987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95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>
                <a:solidFill>
                  <a:srgbClr val="80808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erson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icture Placeholder 3"/>
          <p:cNvSpPr>
            <a:spLocks noGrp="1"/>
          </p:cNvSpPr>
          <p:nvPr>
            <p:ph type="pic" sz="half" idx="21"/>
          </p:nvPr>
        </p:nvSpPr>
        <p:spPr>
          <a:xfrm>
            <a:off x="606155" y="923033"/>
            <a:ext cx="4592139" cy="459213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03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>
                <a:solidFill>
                  <a:srgbClr val="80808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erson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icture Placeholder 3"/>
          <p:cNvSpPr>
            <a:spLocks noGrp="1"/>
          </p:cNvSpPr>
          <p:nvPr>
            <p:ph type="pic" sz="half" idx="21"/>
          </p:nvPr>
        </p:nvSpPr>
        <p:spPr>
          <a:xfrm>
            <a:off x="816056" y="1132931"/>
            <a:ext cx="4592137" cy="459213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11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>
                <a:solidFill>
                  <a:srgbClr val="80808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erson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09599" y="929779"/>
            <a:ext cx="2905435" cy="360246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75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>
                <a:solidFill>
                  <a:srgbClr val="80808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39DF-D909-45C7-871D-E057D0CE73AF}" type="datetimeFigureOut">
              <a:rPr lang="pl-PL" smtClean="0"/>
              <a:t>20.03.2026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8C3C-DC5A-47F7-AA5C-1298462012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9801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6672036" y="3643086"/>
            <a:ext cx="4794251" cy="321491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6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2239282" y="-1"/>
            <a:ext cx="4432754" cy="364308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4" name="Picture Placeholder 6"/>
          <p:cNvSpPr>
            <a:spLocks noGrp="1"/>
          </p:cNvSpPr>
          <p:nvPr>
            <p:ph type="pic" sz="half" idx="21"/>
          </p:nvPr>
        </p:nvSpPr>
        <p:spPr>
          <a:xfrm>
            <a:off x="3904103" y="723900"/>
            <a:ext cx="4175180" cy="61341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itle Slide">
    <p:bg>
      <p:bgPr>
        <a:gradFill flip="none" rotWithShape="1">
          <a:gsLst>
            <a:gs pos="0">
              <a:srgbClr val="2871FA"/>
            </a:gs>
            <a:gs pos="100000">
              <a:srgbClr val="6717CD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"/>
          <p:cNvSpPr/>
          <p:nvPr/>
        </p:nvSpPr>
        <p:spPr>
          <a:xfrm>
            <a:off x="0" y="0"/>
            <a:ext cx="6403922" cy="6858000"/>
          </a:xfrm>
          <a:prstGeom prst="rect">
            <a:avLst/>
          </a:prstGeom>
          <a:gradFill>
            <a:gsLst>
              <a:gs pos="0">
                <a:srgbClr val="2871FA"/>
              </a:gs>
              <a:gs pos="100000">
                <a:srgbClr val="6717CD"/>
              </a:gs>
            </a:gsLst>
            <a:lin ang="27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2" name="Picture Placeholder 6"/>
          <p:cNvSpPr>
            <a:spLocks noGrp="1"/>
          </p:cNvSpPr>
          <p:nvPr>
            <p:ph type="pic" idx="21"/>
          </p:nvPr>
        </p:nvSpPr>
        <p:spPr>
          <a:xfrm>
            <a:off x="6403921" y="-1"/>
            <a:ext cx="5788079" cy="6858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3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1323975" y="3993057"/>
            <a:ext cx="1278113" cy="127811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4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3"/>
          <p:cNvSpPr/>
          <p:nvPr/>
        </p:nvSpPr>
        <p:spPr>
          <a:xfrm>
            <a:off x="2206169" y="725714"/>
            <a:ext cx="9985831" cy="6132288"/>
          </a:xfrm>
          <a:prstGeom prst="rect">
            <a:avLst/>
          </a:prstGeom>
          <a:gradFill>
            <a:gsLst>
              <a:gs pos="0">
                <a:srgbClr val="2871FA"/>
              </a:gs>
              <a:gs pos="100000">
                <a:srgbClr val="6717CD"/>
              </a:gs>
            </a:gsLst>
            <a:lin ang="27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2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541537" y="4222784"/>
            <a:ext cx="2603342" cy="263521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3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3144878" y="4222784"/>
            <a:ext cx="2603342" cy="263521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4" name="Freeform: Shape 4"/>
          <p:cNvSpPr/>
          <p:nvPr/>
        </p:nvSpPr>
        <p:spPr>
          <a:xfrm>
            <a:off x="8084457" y="1056154"/>
            <a:ext cx="4107544" cy="5573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654" y="0"/>
                </a:moveTo>
                <a:cubicBezTo>
                  <a:pt x="16678" y="0"/>
                  <a:pt x="18605" y="302"/>
                  <a:pt x="20359" y="849"/>
                </a:cubicBezTo>
                <a:lnTo>
                  <a:pt x="21600" y="1289"/>
                </a:lnTo>
                <a:lnTo>
                  <a:pt x="21600" y="20311"/>
                </a:lnTo>
                <a:lnTo>
                  <a:pt x="20359" y="20751"/>
                </a:lnTo>
                <a:cubicBezTo>
                  <a:pt x="18605" y="21298"/>
                  <a:pt x="16678" y="21600"/>
                  <a:pt x="14654" y="21600"/>
                </a:cubicBezTo>
                <a:cubicBezTo>
                  <a:pt x="6561" y="21600"/>
                  <a:pt x="0" y="16765"/>
                  <a:pt x="0" y="10800"/>
                </a:cubicBezTo>
                <a:cubicBezTo>
                  <a:pt x="0" y="4835"/>
                  <a:pt x="6561" y="0"/>
                  <a:pt x="14654" y="0"/>
                </a:cubicBezTo>
                <a:close/>
              </a:path>
            </a:pathLst>
          </a:custGeom>
          <a:gradFill>
            <a:gsLst>
              <a:gs pos="0">
                <a:srgbClr val="2871FA">
                  <a:alpha val="54000"/>
                </a:srgbClr>
              </a:gs>
              <a:gs pos="100000">
                <a:srgbClr val="6717CD"/>
              </a:gs>
            </a:gsLst>
            <a:lin ang="27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icture Placeholder 6"/>
          <p:cNvSpPr>
            <a:spLocks noGrp="1"/>
          </p:cNvSpPr>
          <p:nvPr>
            <p:ph type="pic" sz="half" idx="21"/>
          </p:nvPr>
        </p:nvSpPr>
        <p:spPr>
          <a:xfrm>
            <a:off x="1693395" y="1077686"/>
            <a:ext cx="3880090" cy="578031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icture Placeholder 39"/>
          <p:cNvSpPr>
            <a:spLocks noGrp="1"/>
          </p:cNvSpPr>
          <p:nvPr>
            <p:ph type="pic" sz="quarter" idx="21"/>
          </p:nvPr>
        </p:nvSpPr>
        <p:spPr>
          <a:xfrm>
            <a:off x="6322447" y="1981137"/>
            <a:ext cx="2603357" cy="260335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1" name="Picture Placeholder 40"/>
          <p:cNvSpPr>
            <a:spLocks noGrp="1"/>
          </p:cNvSpPr>
          <p:nvPr>
            <p:ph type="pic" sz="quarter" idx="22"/>
          </p:nvPr>
        </p:nvSpPr>
        <p:spPr>
          <a:xfrm>
            <a:off x="9073877" y="1981137"/>
            <a:ext cx="2603357" cy="260335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2" name="Picture Placeholder 38"/>
          <p:cNvSpPr>
            <a:spLocks noGrp="1"/>
          </p:cNvSpPr>
          <p:nvPr>
            <p:ph type="pic" sz="quarter" idx="23"/>
          </p:nvPr>
        </p:nvSpPr>
        <p:spPr>
          <a:xfrm>
            <a:off x="3571016" y="1981137"/>
            <a:ext cx="2603357" cy="260335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4" name="Rectangle 3"/>
          <p:cNvSpPr/>
          <p:nvPr/>
        </p:nvSpPr>
        <p:spPr>
          <a:xfrm>
            <a:off x="3571016" y="4584493"/>
            <a:ext cx="2603357" cy="1014544"/>
          </a:xfrm>
          <a:prstGeom prst="rect">
            <a:avLst/>
          </a:prstGeom>
          <a:gradFill>
            <a:gsLst>
              <a:gs pos="0">
                <a:srgbClr val="2871FA"/>
              </a:gs>
              <a:gs pos="100000">
                <a:srgbClr val="6717CD"/>
              </a:gs>
            </a:gsLst>
            <a:lin ang="27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Rectangle 7"/>
          <p:cNvSpPr/>
          <p:nvPr/>
        </p:nvSpPr>
        <p:spPr>
          <a:xfrm>
            <a:off x="6322447" y="4584493"/>
            <a:ext cx="2603357" cy="1014544"/>
          </a:xfrm>
          <a:prstGeom prst="rect">
            <a:avLst/>
          </a:prstGeom>
          <a:gradFill>
            <a:gsLst>
              <a:gs pos="0">
                <a:srgbClr val="2871FA"/>
              </a:gs>
              <a:gs pos="100000">
                <a:srgbClr val="6717CD"/>
              </a:gs>
            </a:gsLst>
            <a:lin ang="27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Rectangle 9"/>
          <p:cNvSpPr/>
          <p:nvPr/>
        </p:nvSpPr>
        <p:spPr>
          <a:xfrm>
            <a:off x="9073877" y="4584493"/>
            <a:ext cx="2603357" cy="1014544"/>
          </a:xfrm>
          <a:prstGeom prst="rect">
            <a:avLst/>
          </a:prstGeom>
          <a:gradFill>
            <a:gsLst>
              <a:gs pos="0">
                <a:srgbClr val="2871FA"/>
              </a:gs>
              <a:gs pos="100000">
                <a:srgbClr val="6717CD"/>
              </a:gs>
            </a:gsLst>
            <a:lin ang="27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71" name="Group 11"/>
          <p:cNvGrpSpPr/>
          <p:nvPr/>
        </p:nvGrpSpPr>
        <p:grpSpPr>
          <a:xfrm>
            <a:off x="758009" y="1364622"/>
            <a:ext cx="1224843" cy="816348"/>
            <a:chOff x="0" y="0"/>
            <a:chExt cx="1224842" cy="816346"/>
          </a:xfrm>
        </p:grpSpPr>
        <p:sp>
          <p:nvSpPr>
            <p:cNvPr id="147" name="Oval 12"/>
            <p:cNvSpPr/>
            <p:nvPr/>
          </p:nvSpPr>
          <p:spPr>
            <a:xfrm>
              <a:off x="-1" y="4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808080">
                  <a:alpha val="64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8" name="Oval 13"/>
            <p:cNvSpPr/>
            <p:nvPr/>
          </p:nvSpPr>
          <p:spPr>
            <a:xfrm>
              <a:off x="227188" y="3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808080">
                  <a:alpha val="64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9" name="Oval 14"/>
            <p:cNvSpPr/>
            <p:nvPr/>
          </p:nvSpPr>
          <p:spPr>
            <a:xfrm>
              <a:off x="454377" y="2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808080">
                  <a:alpha val="64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0" name="Oval 15"/>
            <p:cNvSpPr/>
            <p:nvPr/>
          </p:nvSpPr>
          <p:spPr>
            <a:xfrm>
              <a:off x="681564" y="2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808080">
                  <a:alpha val="64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1" name="Oval 16"/>
            <p:cNvSpPr/>
            <p:nvPr/>
          </p:nvSpPr>
          <p:spPr>
            <a:xfrm>
              <a:off x="908754" y="1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808080">
                  <a:alpha val="64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2" name="Oval 17"/>
            <p:cNvSpPr/>
            <p:nvPr/>
          </p:nvSpPr>
          <p:spPr>
            <a:xfrm>
              <a:off x="1135942" y="0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808080">
                  <a:alpha val="64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3" name="Oval 18"/>
            <p:cNvSpPr/>
            <p:nvPr/>
          </p:nvSpPr>
          <p:spPr>
            <a:xfrm>
              <a:off x="-1" y="242485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808080">
                  <a:alpha val="64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4" name="Oval 19"/>
            <p:cNvSpPr/>
            <p:nvPr/>
          </p:nvSpPr>
          <p:spPr>
            <a:xfrm>
              <a:off x="227188" y="242483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808080">
                  <a:alpha val="64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5" name="Oval 20"/>
            <p:cNvSpPr/>
            <p:nvPr/>
          </p:nvSpPr>
          <p:spPr>
            <a:xfrm>
              <a:off x="454377" y="242482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808080">
                  <a:alpha val="64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6" name="Oval 21"/>
            <p:cNvSpPr/>
            <p:nvPr/>
          </p:nvSpPr>
          <p:spPr>
            <a:xfrm>
              <a:off x="681564" y="242482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808080">
                  <a:alpha val="64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7" name="Oval 22"/>
            <p:cNvSpPr/>
            <p:nvPr/>
          </p:nvSpPr>
          <p:spPr>
            <a:xfrm>
              <a:off x="908754" y="242482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808080">
                  <a:alpha val="64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8" name="Oval 23"/>
            <p:cNvSpPr/>
            <p:nvPr/>
          </p:nvSpPr>
          <p:spPr>
            <a:xfrm>
              <a:off x="1135942" y="242481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808080">
                  <a:alpha val="64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9" name="Oval 24"/>
            <p:cNvSpPr/>
            <p:nvPr/>
          </p:nvSpPr>
          <p:spPr>
            <a:xfrm>
              <a:off x="-1" y="484965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808080">
                  <a:alpha val="64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0" name="Oval 25"/>
            <p:cNvSpPr/>
            <p:nvPr/>
          </p:nvSpPr>
          <p:spPr>
            <a:xfrm>
              <a:off x="227188" y="484964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808080">
                  <a:alpha val="64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1" name="Oval 26"/>
            <p:cNvSpPr/>
            <p:nvPr/>
          </p:nvSpPr>
          <p:spPr>
            <a:xfrm>
              <a:off x="454377" y="484964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808080">
                  <a:alpha val="64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2" name="Oval 27"/>
            <p:cNvSpPr/>
            <p:nvPr/>
          </p:nvSpPr>
          <p:spPr>
            <a:xfrm>
              <a:off x="681564" y="484964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808080">
                  <a:alpha val="64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3" name="Oval 28"/>
            <p:cNvSpPr/>
            <p:nvPr/>
          </p:nvSpPr>
          <p:spPr>
            <a:xfrm>
              <a:off x="908754" y="484962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808080">
                  <a:alpha val="64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4" name="Oval 29"/>
            <p:cNvSpPr/>
            <p:nvPr/>
          </p:nvSpPr>
          <p:spPr>
            <a:xfrm>
              <a:off x="1135942" y="484961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808080">
                  <a:alpha val="64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5" name="Oval 30"/>
            <p:cNvSpPr/>
            <p:nvPr/>
          </p:nvSpPr>
          <p:spPr>
            <a:xfrm>
              <a:off x="-1" y="727446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808080">
                  <a:alpha val="64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6" name="Oval 31"/>
            <p:cNvSpPr/>
            <p:nvPr/>
          </p:nvSpPr>
          <p:spPr>
            <a:xfrm>
              <a:off x="227188" y="727445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808080">
                  <a:alpha val="64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7" name="Oval 32"/>
            <p:cNvSpPr/>
            <p:nvPr/>
          </p:nvSpPr>
          <p:spPr>
            <a:xfrm>
              <a:off x="454377" y="727444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808080">
                  <a:alpha val="64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8" name="Oval 33"/>
            <p:cNvSpPr/>
            <p:nvPr/>
          </p:nvSpPr>
          <p:spPr>
            <a:xfrm>
              <a:off x="681564" y="727444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808080">
                  <a:alpha val="64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9" name="Oval 34"/>
            <p:cNvSpPr/>
            <p:nvPr/>
          </p:nvSpPr>
          <p:spPr>
            <a:xfrm>
              <a:off x="908754" y="727443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808080">
                  <a:alpha val="64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0" name="Oval 35"/>
            <p:cNvSpPr/>
            <p:nvPr/>
          </p:nvSpPr>
          <p:spPr>
            <a:xfrm>
              <a:off x="1135942" y="727442"/>
              <a:ext cx="88901" cy="88901"/>
            </a:xfrm>
            <a:prstGeom prst="ellipse">
              <a:avLst/>
            </a:prstGeom>
            <a:noFill/>
            <a:ln w="12700" cap="flat">
              <a:solidFill>
                <a:srgbClr val="808080">
                  <a:alpha val="64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11677044" y="6317885"/>
            <a:ext cx="273657" cy="26425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Tekst tytułowy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Tekst tytułowy</a:t>
            </a:r>
          </a:p>
        </p:txBody>
      </p:sp>
      <p:sp>
        <p:nvSpPr>
          <p:cNvPr id="4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1" r:id="rId31"/>
    <p:sldLayoutId id="2147483684" r:id="rId32"/>
    <p:sldLayoutId id="2147483685" r:id="rId33"/>
    <p:sldLayoutId id="2147483686" r:id="rId34"/>
    <p:sldLayoutId id="2147483694" r:id="rId35"/>
    <p:sldLayoutId id="2147483695" r:id="rId36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olska.e-mapa.net/?identifyParcel=301901_1.0013.3/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01.png@01DCA198.EEB51CE0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olska.e-mapa.net/?identifyParcel=301901_1.0013.3/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cid:image001.png@01DCA198.EEB51CE0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olska.e-mapa.net/?identifyParcel=301901_1.0013.3/3" TargetMode="External"/><Relationship Id="rId7" Type="http://schemas.openxmlformats.org/officeDocument/2006/relationships/image" Target="cid:image001.png@01DCA198.EEB51CE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olska.e-mapa.net/?identifyParcel=301901_1.0013.3/3" TargetMode="External"/><Relationship Id="rId7" Type="http://schemas.openxmlformats.org/officeDocument/2006/relationships/image" Target="cid:image001.png@01DCA198.EEB51CE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olska.e-mapa.net/?identifyParcel=301901_1.0013.3/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cid:image001.png@01DCA198.EEB51CE0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258A64C0-B447-45D8-8735-169E8CC5F4A5}"/>
              </a:ext>
            </a:extLst>
          </p:cNvPr>
          <p:cNvSpPr txBox="1"/>
          <p:nvPr/>
        </p:nvSpPr>
        <p:spPr>
          <a:xfrm>
            <a:off x="6582821" y="916620"/>
            <a:ext cx="54292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Exalo Drilling S.A.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5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0276A5FD-AFFE-54A4-7D33-DDBDE9CBAB2B}"/>
              </a:ext>
            </a:extLst>
          </p:cNvPr>
          <p:cNvSpPr txBox="1">
            <a:spLocks/>
          </p:cNvSpPr>
          <p:nvPr/>
        </p:nvSpPr>
        <p:spPr>
          <a:xfrm>
            <a:off x="4413756" y="2822278"/>
            <a:ext cx="8474910" cy="1213443"/>
          </a:xfrm>
          <a:prstGeom prst="rect">
            <a:avLst/>
          </a:prstGeom>
        </p:spPr>
        <p:txBody>
          <a:bodyPr vert="horz" lIns="91407" tIns="45719" rIns="91407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Nieruchomość do zbycia</a:t>
            </a:r>
            <a:endParaRPr lang="pl-PL" sz="3000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3000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DD07687D-44D8-978F-EFB1-20D4C85EA722}"/>
              </a:ext>
            </a:extLst>
          </p:cNvPr>
          <p:cNvGrpSpPr/>
          <p:nvPr/>
        </p:nvGrpSpPr>
        <p:grpSpPr>
          <a:xfrm>
            <a:off x="0" y="10"/>
            <a:ext cx="6024134" cy="6857990"/>
            <a:chOff x="0" y="-85725"/>
            <a:chExt cx="6024134" cy="6857990"/>
          </a:xfrm>
        </p:grpSpPr>
        <p:grpSp>
          <p:nvGrpSpPr>
            <p:cNvPr id="3" name="Grupa 2">
              <a:extLst>
                <a:ext uri="{FF2B5EF4-FFF2-40B4-BE49-F238E27FC236}">
                  <a16:creationId xmlns:a16="http://schemas.microsoft.com/office/drawing/2014/main" id="{92CEC866-6FAF-305D-E744-64A163F47F0A}"/>
                </a:ext>
              </a:extLst>
            </p:cNvPr>
            <p:cNvGrpSpPr/>
            <p:nvPr/>
          </p:nvGrpSpPr>
          <p:grpSpPr>
            <a:xfrm>
              <a:off x="0" y="-85725"/>
              <a:ext cx="6024134" cy="6857990"/>
              <a:chOff x="0" y="-85725"/>
              <a:chExt cx="6024134" cy="6857990"/>
            </a:xfrm>
          </p:grpSpPr>
          <p:pic>
            <p:nvPicPr>
              <p:cNvPr id="4" name="Obraz 3">
                <a:extLst>
                  <a:ext uri="{FF2B5EF4-FFF2-40B4-BE49-F238E27FC236}">
                    <a16:creationId xmlns:a16="http://schemas.microsoft.com/office/drawing/2014/main" id="{D32FDEDA-C7C2-4B19-8B2E-78514011AA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10919" r="-2" b="-2"/>
              <a:stretch/>
            </p:blipFill>
            <p:spPr>
              <a:xfrm>
                <a:off x="0" y="-85725"/>
                <a:ext cx="6024134" cy="6857990"/>
              </a:xfrm>
              <a:custGeom>
                <a:avLst/>
                <a:gdLst/>
                <a:ahLst/>
                <a:cxnLst/>
                <a:rect l="l" t="t" r="r" b="b"/>
                <a:pathLst>
                  <a:path w="6024154" h="6858000">
                    <a:moveTo>
                      <a:pt x="0" y="0"/>
                    </a:moveTo>
                    <a:lnTo>
                      <a:pt x="5953780" y="0"/>
                    </a:lnTo>
                    <a:lnTo>
                      <a:pt x="5989880" y="284091"/>
                    </a:lnTo>
                    <a:cubicBezTo>
                      <a:pt x="6012544" y="507260"/>
                      <a:pt x="6024154" y="733696"/>
                      <a:pt x="6024154" y="962844"/>
                    </a:cubicBezTo>
                    <a:cubicBezTo>
                      <a:pt x="6024154" y="3483472"/>
                      <a:pt x="4619336" y="5675986"/>
                      <a:pt x="2549934" y="6800152"/>
                    </a:cubicBezTo>
                    <a:lnTo>
                      <a:pt x="2436987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</p:spPr>
          </p:pic>
          <p:pic>
            <p:nvPicPr>
              <p:cNvPr id="2" name="Obraz 1">
                <a:extLst>
                  <a:ext uri="{FF2B5EF4-FFF2-40B4-BE49-F238E27FC236}">
                    <a16:creationId xmlns:a16="http://schemas.microsoft.com/office/drawing/2014/main" id="{8B4B44CF-8D28-5F4B-6014-AA4DEC40E6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24" y="1558668"/>
                <a:ext cx="2471590" cy="1991003"/>
              </a:xfrm>
              <a:prstGeom prst="rect">
                <a:avLst/>
              </a:prstGeom>
            </p:spPr>
          </p:pic>
        </p:grpSp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C5858E58-B991-1C1B-430C-032B166BB1E0}"/>
                </a:ext>
              </a:extLst>
            </p:cNvPr>
            <p:cNvSpPr txBox="1"/>
            <p:nvPr/>
          </p:nvSpPr>
          <p:spPr>
            <a:xfrm>
              <a:off x="67424" y="5282214"/>
              <a:ext cx="2267403" cy="149005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pl-PL" dirty="0"/>
            </a:p>
          </p:txBody>
        </p:sp>
      </p:grpSp>
      <p:pic>
        <p:nvPicPr>
          <p:cNvPr id="10" name="Obraz 9">
            <a:extLst>
              <a:ext uri="{FF2B5EF4-FFF2-40B4-BE49-F238E27FC236}">
                <a16:creationId xmlns:a16="http://schemas.microsoft.com/office/drawing/2014/main" id="{95A1A6FA-2CE3-A657-B2F6-9C830A6D5D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49" y="1644403"/>
            <a:ext cx="2612511" cy="203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3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Punkt pierwszy treści slajdu…"/>
          <p:cNvSpPr txBox="1"/>
          <p:nvPr/>
        </p:nvSpPr>
        <p:spPr>
          <a:xfrm>
            <a:off x="2320170" y="812448"/>
            <a:ext cx="7535735" cy="434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841247">
              <a:spcBef>
                <a:spcPts val="700"/>
              </a:spcBef>
              <a:defRPr sz="2024" b="1">
                <a:solidFill>
                  <a:srgbClr val="FF6309"/>
                </a:solidFill>
              </a:defRPr>
            </a:pPr>
            <a:r>
              <a:rPr lang="pl-PL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Piła, Al. Powstańców Wlkp. 163a </a:t>
            </a:r>
            <a:endParaRPr sz="1656" dirty="0">
              <a:solidFill>
                <a:srgbClr val="FF0000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685455"/>
              </p:ext>
            </p:extLst>
          </p:nvPr>
        </p:nvGraphicFramePr>
        <p:xfrm>
          <a:off x="732817" y="1357484"/>
          <a:ext cx="3766031" cy="23790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8047">
                  <a:extLst>
                    <a:ext uri="{9D8B030D-6E8A-4147-A177-3AD203B41FA5}">
                      <a16:colId xmlns:a16="http://schemas.microsoft.com/office/drawing/2014/main" val="1009098808"/>
                    </a:ext>
                  </a:extLst>
                </a:gridCol>
                <a:gridCol w="2157984">
                  <a:extLst>
                    <a:ext uri="{9D8B030D-6E8A-4147-A177-3AD203B41FA5}">
                      <a16:colId xmlns:a16="http://schemas.microsoft.com/office/drawing/2014/main" val="3026983118"/>
                    </a:ext>
                  </a:extLst>
                </a:gridCol>
              </a:tblGrid>
              <a:tr h="355844">
                <a:tc>
                  <a:txBody>
                    <a:bodyPr/>
                    <a:lstStyle/>
                    <a:p>
                      <a:pPr algn="l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KW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PO1I/00020350/1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9753991"/>
                  </a:ext>
                </a:extLst>
              </a:tr>
              <a:tr h="413787">
                <a:tc>
                  <a:txBody>
                    <a:bodyPr/>
                    <a:lstStyle/>
                    <a:p>
                      <a:pPr algn="l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Tytuł</a:t>
                      </a:r>
                      <a:r>
                        <a:rPr lang="pl-PL" b="1" baseline="0" dirty="0">
                          <a:solidFill>
                            <a:schemeClr val="tx1"/>
                          </a:solidFill>
                        </a:rPr>
                        <a:t> prawny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użytkowanie wieczyste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8776452"/>
                  </a:ext>
                </a:extLst>
              </a:tr>
              <a:tr h="493133">
                <a:tc>
                  <a:txBody>
                    <a:bodyPr/>
                    <a:lstStyle/>
                    <a:p>
                      <a:pPr algn="l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Nr-y działek i obręb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3/3, obręb 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1040748"/>
                  </a:ext>
                </a:extLst>
              </a:tr>
              <a:tr h="476245">
                <a:tc>
                  <a:txBody>
                    <a:bodyPr/>
                    <a:lstStyle/>
                    <a:p>
                      <a:pPr algn="l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Powierzchnia</a:t>
                      </a:r>
                      <a:r>
                        <a:rPr lang="pl-PL" b="1" baseline="0" dirty="0">
                          <a:solidFill>
                            <a:schemeClr val="tx1"/>
                          </a:solidFill>
                        </a:rPr>
                        <a:t> gruntu 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0,1417 ha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6681121"/>
                  </a:ext>
                </a:extLst>
              </a:tr>
              <a:tr h="4886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Informacja o MPZP</a:t>
                      </a:r>
                    </a:p>
                    <a:p>
                      <a:pPr algn="l"/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Uchwała XIII/184/11  z 25.10.2011 r. Tereny usług. </a:t>
                      </a:r>
                    </a:p>
                    <a:p>
                      <a:pPr algn="l"/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3595834"/>
                  </a:ext>
                </a:extLst>
              </a:tr>
            </a:tbl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4393329F-FDD6-B747-1EF8-4C5BE3D32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2696" y="1341211"/>
            <a:ext cx="4829445" cy="41061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Obraz 1" descr="Obraz zawierający logo, tekst, Czcionka, Grafika&#10;&#10;Zawartość wygenerowana przez AI może być niepoprawna.">
            <a:extLst>
              <a:ext uri="{FF2B5EF4-FFF2-40B4-BE49-F238E27FC236}">
                <a16:creationId xmlns:a16="http://schemas.microsoft.com/office/drawing/2014/main" id="{9F72B39F-8291-0426-4DC9-5F67926A2A68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34" y="35351"/>
            <a:ext cx="1394460" cy="1173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758743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EEBA7-2715-5892-D032-3A04E9647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Punkt pierwszy treści slajdu…">
            <a:extLst>
              <a:ext uri="{FF2B5EF4-FFF2-40B4-BE49-F238E27FC236}">
                <a16:creationId xmlns:a16="http://schemas.microsoft.com/office/drawing/2014/main" id="{96C64764-08D1-99E4-FCEF-E61FF486B06E}"/>
              </a:ext>
            </a:extLst>
          </p:cNvPr>
          <p:cNvSpPr txBox="1"/>
          <p:nvPr/>
        </p:nvSpPr>
        <p:spPr>
          <a:xfrm>
            <a:off x="2320170" y="812448"/>
            <a:ext cx="7535735" cy="434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defTabSz="841247">
              <a:spcBef>
                <a:spcPts val="700"/>
              </a:spcBef>
              <a:defRPr sz="2024" b="1">
                <a:solidFill>
                  <a:srgbClr val="FF6309"/>
                </a:solidFill>
              </a:defRPr>
            </a:pPr>
            <a:r>
              <a:rPr lang="pl-PL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Piła, Al. Powstańców Wlkp. 163a </a:t>
            </a:r>
            <a:endParaRPr sz="1656" dirty="0">
              <a:solidFill>
                <a:srgbClr val="FF0000"/>
              </a:solidFill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D45037BD-E1CC-FCBD-BE38-14DB34CFED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996064"/>
              </p:ext>
            </p:extLst>
          </p:nvPr>
        </p:nvGraphicFramePr>
        <p:xfrm>
          <a:off x="727001" y="1246917"/>
          <a:ext cx="9921122" cy="32190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5974">
                  <a:extLst>
                    <a:ext uri="{9D8B030D-6E8A-4147-A177-3AD203B41FA5}">
                      <a16:colId xmlns:a16="http://schemas.microsoft.com/office/drawing/2014/main" val="635919485"/>
                    </a:ext>
                  </a:extLst>
                </a:gridCol>
                <a:gridCol w="8525148">
                  <a:extLst>
                    <a:ext uri="{9D8B030D-6E8A-4147-A177-3AD203B41FA5}">
                      <a16:colId xmlns:a16="http://schemas.microsoft.com/office/drawing/2014/main" val="1499633437"/>
                    </a:ext>
                  </a:extLst>
                </a:gridCol>
              </a:tblGrid>
              <a:tr h="3219066">
                <a:tc>
                  <a:txBody>
                    <a:bodyPr/>
                    <a:lstStyle/>
                    <a:p>
                      <a:pPr algn="just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Opis</a:t>
                      </a:r>
                      <a:r>
                        <a:rPr lang="pl-PL" b="1" baseline="0" dirty="0">
                          <a:solidFill>
                            <a:schemeClr val="tx1"/>
                          </a:solidFill>
                        </a:rPr>
                        <a:t> nieruchomości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pl-PL" sz="1200" b="0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/>
                      <a:endParaRPr lang="pl-PL" sz="1200" b="0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Spółka Exalo </a:t>
                      </a:r>
                      <a:r>
                        <a:rPr lang="pl-PL" sz="1200" b="0" i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Drilling</a:t>
                      </a:r>
                      <a:r>
                        <a:rPr lang="pl-PL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z Grupy Kapitałowej Orlen S.A. zaprasza do zakupu atrakcyjnej nieruchomości przeznaczonej do sprzedaży.</a:t>
                      </a:r>
                    </a:p>
                    <a:p>
                      <a:pPr algn="just"/>
                      <a:endParaRPr lang="pl-PL" sz="1200" b="0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/>
                      <a:endParaRPr lang="pl-PL" sz="1200" b="0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/>
                      <a:r>
                        <a:rPr lang="pl-PL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Nieruchomość zlokalizowana w Pile, w powiecie pilskim, województwie wielkopolskim. Działka o powierzchni 1417 m2 zabudowana budynkiem magazynowo – usługowym o powierzchni użytkowej 688,3 m2. Działka w użytkowaniu wieczystym. </a:t>
                      </a:r>
                      <a:r>
                        <a:rPr lang="pl-PL" sz="12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Budynek parterowy, niepodpiwniczony. Ściany murowane z bloczków z betonu komórkowego. Dach: konstrukcja szkieletowa - stalowa. Pokrycie z blachy trapezowej. </a:t>
                      </a:r>
                      <a:r>
                        <a:rPr lang="pl-PL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Teren nieruchomości znajduje się w przemysłowo - handlowo - usługowej części Piły, bezpośrednio przy drodze wojewódzkiej. Nieruchomość uzbrojona jest w następujące urządzenia infrastruktury technicznej: elektroenergetyczną, wodociągową, kanalizacyjną. Zgodnie z zapisami miejscowego planu zagospodarowanie przestrzennego działka położona jest na terenie oznaczonym jako U3 – tereny zabudowy usługowej.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1420939"/>
                  </a:ext>
                </a:extLst>
              </a:tr>
            </a:tbl>
          </a:graphicData>
        </a:graphic>
      </p:graphicFrame>
      <p:pic>
        <p:nvPicPr>
          <p:cNvPr id="2" name="Obraz 1" descr="Obraz zawierający logo, tekst, Czcionka, Grafika&#10;&#10;Zawartość wygenerowana przez AI może być niepoprawna.">
            <a:extLst>
              <a:ext uri="{FF2B5EF4-FFF2-40B4-BE49-F238E27FC236}">
                <a16:creationId xmlns:a16="http://schemas.microsoft.com/office/drawing/2014/main" id="{019573E7-CFC2-F28A-4F1D-E88BC2B2797E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5" y="73437"/>
            <a:ext cx="1394460" cy="1173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814587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88B51-4D37-9C10-CB25-97023433A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Punkt pierwszy treści slajdu…">
            <a:extLst>
              <a:ext uri="{FF2B5EF4-FFF2-40B4-BE49-F238E27FC236}">
                <a16:creationId xmlns:a16="http://schemas.microsoft.com/office/drawing/2014/main" id="{031C8CE5-AA3A-187C-DBA6-5FAA4BA195D1}"/>
              </a:ext>
            </a:extLst>
          </p:cNvPr>
          <p:cNvSpPr txBox="1"/>
          <p:nvPr/>
        </p:nvSpPr>
        <p:spPr>
          <a:xfrm>
            <a:off x="2320170" y="812448"/>
            <a:ext cx="7535735" cy="434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841247">
              <a:spcBef>
                <a:spcPts val="700"/>
              </a:spcBef>
              <a:defRPr sz="2024" b="1">
                <a:solidFill>
                  <a:srgbClr val="FF6309"/>
                </a:solidFill>
              </a:defRPr>
            </a:pPr>
            <a:r>
              <a:rPr lang="pl-PL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Piła, Al. Powstańców Wlkp. 163a </a:t>
            </a:r>
            <a:endParaRPr sz="1656" dirty="0">
              <a:solidFill>
                <a:srgbClr val="FF0000"/>
              </a:solidFill>
            </a:endParaRPr>
          </a:p>
        </p:txBody>
      </p:sp>
      <p:pic>
        <p:nvPicPr>
          <p:cNvPr id="3" name="Obraz 2" descr="Obraz zawierający na wolnym powietrzu, niebo, chmura, drzewo&#10;&#10;Zawartość wygenerowana przez AI może być niepoprawna.">
            <a:extLst>
              <a:ext uri="{FF2B5EF4-FFF2-40B4-BE49-F238E27FC236}">
                <a16:creationId xmlns:a16="http://schemas.microsoft.com/office/drawing/2014/main" id="{28CA1D7B-F333-7F2E-D4D9-6430B7FF0C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6" y="1444487"/>
            <a:ext cx="4777409" cy="3452191"/>
          </a:xfrm>
          <a:prstGeom prst="rect">
            <a:avLst/>
          </a:prstGeom>
        </p:spPr>
      </p:pic>
      <p:pic>
        <p:nvPicPr>
          <p:cNvPr id="6" name="Obraz 5" descr="Obraz zawierający na wolnym powietrzu, niebo, trawa, drzewo&#10;&#10;Zawartość wygenerowana przez AI może być niepoprawna.">
            <a:extLst>
              <a:ext uri="{FF2B5EF4-FFF2-40B4-BE49-F238E27FC236}">
                <a16:creationId xmlns:a16="http://schemas.microsoft.com/office/drawing/2014/main" id="{ECB5AD5D-5C68-7237-911D-23A35E57EE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522" y="1444487"/>
            <a:ext cx="5837582" cy="3452192"/>
          </a:xfrm>
          <a:prstGeom prst="rect">
            <a:avLst/>
          </a:prstGeom>
        </p:spPr>
      </p:pic>
      <p:pic>
        <p:nvPicPr>
          <p:cNvPr id="2" name="Obraz 1" descr="Obraz zawierający logo, tekst, Czcionka, Grafika&#10;&#10;Zawartość wygenerowana przez AI może być niepoprawna.">
            <a:extLst>
              <a:ext uri="{FF2B5EF4-FFF2-40B4-BE49-F238E27FC236}">
                <a16:creationId xmlns:a16="http://schemas.microsoft.com/office/drawing/2014/main" id="{6CE03D13-0880-3D0A-A362-D05879335DC2}"/>
              </a:ext>
            </a:extLst>
          </p:cNvPr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07" y="73436"/>
            <a:ext cx="1394460" cy="1173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911337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E7BF2-6FF9-4012-EC84-8EE0BE834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Punkt pierwszy treści slajdu…">
            <a:extLst>
              <a:ext uri="{FF2B5EF4-FFF2-40B4-BE49-F238E27FC236}">
                <a16:creationId xmlns:a16="http://schemas.microsoft.com/office/drawing/2014/main" id="{54CB9929-D2CD-2733-CC68-FE0244BDCC8D}"/>
              </a:ext>
            </a:extLst>
          </p:cNvPr>
          <p:cNvSpPr txBox="1"/>
          <p:nvPr/>
        </p:nvSpPr>
        <p:spPr>
          <a:xfrm>
            <a:off x="2320170" y="812448"/>
            <a:ext cx="7535735" cy="434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defTabSz="841247">
              <a:spcBef>
                <a:spcPts val="700"/>
              </a:spcBef>
              <a:defRPr sz="2024" b="1">
                <a:solidFill>
                  <a:srgbClr val="FF6309"/>
                </a:solidFill>
              </a:defRPr>
            </a:pPr>
            <a:r>
              <a:rPr lang="pl-PL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Piła, Al. Powstańców Wlkp. 163a </a:t>
            </a:r>
            <a:endParaRPr sz="1656" dirty="0">
              <a:solidFill>
                <a:srgbClr val="FF0000"/>
              </a:solidFill>
            </a:endParaRPr>
          </a:p>
        </p:txBody>
      </p:sp>
      <p:pic>
        <p:nvPicPr>
          <p:cNvPr id="7" name="Obraz 6" descr="Obraz zawierający na wolnym powietrzu, drzewo, niebo, chmura&#10;&#10;Zawartość wygenerowana przez AI może być niepoprawna.">
            <a:extLst>
              <a:ext uri="{FF2B5EF4-FFF2-40B4-BE49-F238E27FC236}">
                <a16:creationId xmlns:a16="http://schemas.microsoft.com/office/drawing/2014/main" id="{DDBFD088-FE32-5172-1CCA-2EDFCE2CD4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6" y="1338469"/>
            <a:ext cx="5221355" cy="4253947"/>
          </a:xfrm>
          <a:prstGeom prst="rect">
            <a:avLst/>
          </a:prstGeom>
        </p:spPr>
      </p:pic>
      <p:pic>
        <p:nvPicPr>
          <p:cNvPr id="9" name="Obraz 8" descr="Obraz zawierający w pomieszczeniu, sufit, fabryka, Belka&#10;&#10;Zawartość wygenerowana przez AI może być niepoprawna.">
            <a:extLst>
              <a:ext uri="{FF2B5EF4-FFF2-40B4-BE49-F238E27FC236}">
                <a16:creationId xmlns:a16="http://schemas.microsoft.com/office/drawing/2014/main" id="{BBE76BF0-F4E6-8789-B7B4-78D217037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234" y="1338470"/>
            <a:ext cx="5724939" cy="4253947"/>
          </a:xfrm>
          <a:prstGeom prst="rect">
            <a:avLst/>
          </a:prstGeom>
        </p:spPr>
      </p:pic>
      <p:pic>
        <p:nvPicPr>
          <p:cNvPr id="2" name="Obraz 1" descr="Obraz zawierający logo, tekst, Czcionka, Grafika&#10;&#10;Zawartość wygenerowana przez AI może być niepoprawna.">
            <a:extLst>
              <a:ext uri="{FF2B5EF4-FFF2-40B4-BE49-F238E27FC236}">
                <a16:creationId xmlns:a16="http://schemas.microsoft.com/office/drawing/2014/main" id="{B50CA1CD-AAEF-7E67-31B2-3C87EB4A59E8}"/>
              </a:ext>
            </a:extLst>
          </p:cNvPr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75" y="73436"/>
            <a:ext cx="1394460" cy="1173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05037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7AB6C-8046-FC55-8C2C-43EB3B23A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Punkt pierwszy treści slajdu…">
            <a:extLst>
              <a:ext uri="{FF2B5EF4-FFF2-40B4-BE49-F238E27FC236}">
                <a16:creationId xmlns:a16="http://schemas.microsoft.com/office/drawing/2014/main" id="{995504DB-205E-A588-FA1C-BEEEEE3DFF69}"/>
              </a:ext>
            </a:extLst>
          </p:cNvPr>
          <p:cNvSpPr txBox="1"/>
          <p:nvPr/>
        </p:nvSpPr>
        <p:spPr>
          <a:xfrm>
            <a:off x="2320170" y="812448"/>
            <a:ext cx="7535735" cy="434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841247">
              <a:spcBef>
                <a:spcPts val="700"/>
              </a:spcBef>
              <a:defRPr sz="2024" b="1">
                <a:solidFill>
                  <a:srgbClr val="FF6309"/>
                </a:solidFill>
              </a:defRPr>
            </a:pPr>
            <a:r>
              <a:rPr lang="pl-PL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Piła, Al. Powstańców Wlkp. 163a </a:t>
            </a:r>
            <a:endParaRPr sz="1656" dirty="0">
              <a:solidFill>
                <a:srgbClr val="FF0000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9E7BC0F-27DD-224A-7D8A-BC81F4BD608F}"/>
              </a:ext>
            </a:extLst>
          </p:cNvPr>
          <p:cNvSpPr txBox="1"/>
          <p:nvPr/>
        </p:nvSpPr>
        <p:spPr>
          <a:xfrm>
            <a:off x="1066800" y="1775791"/>
            <a:ext cx="9157252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Osoba do kontaktu: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  <a:p>
            <a:r>
              <a:rPr lang="pl-PL" dirty="0"/>
              <a:t>Klaudia Zdręka</a:t>
            </a:r>
          </a:p>
          <a:p>
            <a:r>
              <a:rPr lang="pl-PL" dirty="0"/>
              <a:t>Kierownik Biura Administracyjnego</a:t>
            </a:r>
          </a:p>
          <a:p>
            <a:r>
              <a:rPr lang="pl-PL" b="1" dirty="0"/>
              <a:t>T: (+48) 67 215 13 48 │ M: (+48) 785 995 200</a:t>
            </a:r>
            <a:endParaRPr lang="pl-PL" dirty="0"/>
          </a:p>
          <a:p>
            <a:r>
              <a:rPr lang="pl-PL" dirty="0"/>
              <a:t>E-mail: klaudia.zdreka@exalo.pl</a:t>
            </a:r>
            <a:br>
              <a:rPr lang="pl-PL" dirty="0"/>
            </a:br>
            <a:endParaRPr lang="pl-PL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3" name="Obraz 2" descr="Obraz zawierający logo, tekst, Czcionka, Grafika&#10;&#10;Zawartość wygenerowana przez AI może być niepoprawna.">
            <a:extLst>
              <a:ext uri="{FF2B5EF4-FFF2-40B4-BE49-F238E27FC236}">
                <a16:creationId xmlns:a16="http://schemas.microsoft.com/office/drawing/2014/main" id="{91D7144D-ABB0-5EE8-FFA6-29927DE88277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15" y="73436"/>
            <a:ext cx="1394460" cy="1173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898451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Niestandardowy 3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00000"/>
      </a:accent1>
      <a:accent2>
        <a:srgbClr val="FF0000"/>
      </a:accent2>
      <a:accent3>
        <a:srgbClr val="CDCFD0"/>
      </a:accent3>
      <a:accent4>
        <a:srgbClr val="0768A9"/>
      </a:accent4>
      <a:accent5>
        <a:srgbClr val="BFE3EE"/>
      </a:accent5>
      <a:accent6>
        <a:srgbClr val="FFFFFF"/>
      </a:accent6>
      <a:hlink>
        <a:srgbClr val="FE99FE"/>
      </a:hlink>
      <a:folHlink>
        <a:srgbClr val="FE65FF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3695</TotalTime>
  <Words>253</Words>
  <Application>Microsoft Office PowerPoint</Application>
  <PresentationFormat>Panoramiczny</PresentationFormat>
  <Paragraphs>32</Paragraphs>
  <Slides>6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Trebuchet MS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Nagłówek  NAGŁÓWEK</dc:title>
  <dc:creator>Klaudia Zdręka</dc:creator>
  <cp:lastModifiedBy>Grzegorz Siwiec</cp:lastModifiedBy>
  <cp:revision>159</cp:revision>
  <cp:lastPrinted>2024-09-04T12:34:15Z</cp:lastPrinted>
  <dcterms:modified xsi:type="dcterms:W3CDTF">2026-03-20T11:27:38Z</dcterms:modified>
</cp:coreProperties>
</file>